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6640"/>
            <a:ext cx="6738938" cy="47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41152" cy="4751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35146" y="421426"/>
            <a:ext cx="4750323" cy="673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18181" y="412528"/>
            <a:ext cx="4304161" cy="67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1008"/>
            <a:ext cx="6747523" cy="4787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1008"/>
            <a:ext cx="6740525" cy="4787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03" y="1522698"/>
            <a:ext cx="6770360" cy="4539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" y="1486694"/>
            <a:ext cx="6731381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8146"/>
            <a:ext cx="673893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" y="1408098"/>
            <a:ext cx="6751072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459" y="1408098"/>
            <a:ext cx="6726004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0154"/>
            <a:ext cx="6740525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60154"/>
            <a:ext cx="6738938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3" y="1414686"/>
            <a:ext cx="6718952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136" y="1414686"/>
            <a:ext cx="673059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2020-11-12T00:26:49+00:00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2020-11-12T00:26:56+00:00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2020-11-12T00:26:55+00:00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EF5D6A-52F8-46A2-AAAF-E76B83055370}"/>
</file>

<file path=customXml/itemProps2.xml><?xml version="1.0" encoding="utf-8"?>
<ds:datastoreItem xmlns:ds="http://schemas.openxmlformats.org/officeDocument/2006/customXml" ds:itemID="{D8F2CFBB-F40A-40D2-A05D-3086BE86BA74}"/>
</file>

<file path=customXml/itemProps3.xml><?xml version="1.0" encoding="utf-8"?>
<ds:datastoreItem xmlns:ds="http://schemas.openxmlformats.org/officeDocument/2006/customXml" ds:itemID="{064D7D6C-B5CE-4035-B584-A7F2A1656E33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1203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Adventures of Geza Hari 2019</dc:title>
  <dc:creator>MATTHEWS, Amanda</dc:creator>
  <cp:lastModifiedBy>SIMMONS, Tania (tsimm30)</cp:lastModifiedBy>
  <cp:revision>15</cp:revision>
  <dcterms:created xsi:type="dcterms:W3CDTF">2016-09-16T02:28:10Z</dcterms:created>
  <dcterms:modified xsi:type="dcterms:W3CDTF">2020-03-25T04:27:06Z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