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536" y="1416640"/>
            <a:ext cx="670628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5"/>
            <a:ext cx="6740525" cy="4751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4685"/>
            <a:ext cx="6695950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5248"/>
            <a:ext cx="6740525" cy="475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221" y="1522698"/>
            <a:ext cx="6743242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74052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256" y="1486694"/>
            <a:ext cx="673720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7" y="1474048"/>
            <a:ext cx="6697538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7110"/>
            <a:ext cx="6738938" cy="46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08098"/>
            <a:ext cx="677013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08098"/>
            <a:ext cx="6738938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8702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58702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059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8" y="1416604"/>
            <a:ext cx="6673507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4686"/>
            <a:ext cx="674107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2020-11-12T00:26:49+00:00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2020-11-12T00:26:54+00:00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2020-11-12T00:26:54+00:00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6BF3C4-1237-48B1-836B-48F12F05CA93}"/>
</file>

<file path=customXml/itemProps2.xml><?xml version="1.0" encoding="utf-8"?>
<ds:datastoreItem xmlns:ds="http://schemas.openxmlformats.org/officeDocument/2006/customXml" ds:itemID="{D555367B-7AF8-4DA2-8BC4-C2EF0DFFEF5A}"/>
</file>

<file path=customXml/itemProps3.xml><?xml version="1.0" encoding="utf-8"?>
<ds:datastoreItem xmlns:ds="http://schemas.openxmlformats.org/officeDocument/2006/customXml" ds:itemID="{F0FA663A-5AF4-4B32-9709-574E438DCA6A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1216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Runaway 2019 </dc:title>
  <dc:creator>MATTHEWS, Amanda</dc:creator>
  <cp:lastModifiedBy>SIMMONS, Tania</cp:lastModifiedBy>
  <cp:revision>16</cp:revision>
  <dcterms:created xsi:type="dcterms:W3CDTF">2016-09-16T02:28:10Z</dcterms:created>
  <dcterms:modified xsi:type="dcterms:W3CDTF">2020-03-25T04:51:22Z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