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9" r:id="rId4"/>
    <p:sldId id="275" r:id="rId5"/>
    <p:sldId id="276" r:id="rId6"/>
    <p:sldId id="277" r:id="rId7"/>
    <p:sldId id="278" r:id="rId8"/>
    <p:sldId id="279" r:id="rId9"/>
    <p:sldId id="280" r:id="rId10"/>
  </p:sldIdLst>
  <p:sldSz cx="13479463" cy="7581900"/>
  <p:notesSz cx="106934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8" userDrawn="1">
          <p15:clr>
            <a:srgbClr val="A4A3A4"/>
          </p15:clr>
        </p15:guide>
        <p15:guide id="2" pos="42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4" d="100"/>
          <a:sy n="104" d="100"/>
        </p:scale>
        <p:origin x="456" y="120"/>
      </p:cViewPr>
      <p:guideLst>
        <p:guide orient="horz" pos="2388"/>
        <p:guide pos="4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7957" y="2248027"/>
            <a:ext cx="11423524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5916" y="4060953"/>
            <a:ext cx="940760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13456" y="2657855"/>
            <a:ext cx="3488650" cy="186537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204642" y="2161642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523219"/>
                </a:moveTo>
                <a:lnTo>
                  <a:pt x="0" y="0"/>
                </a:lnTo>
              </a:path>
            </a:pathLst>
          </a:custGeom>
          <a:ln w="9056">
            <a:solidFill>
              <a:srgbClr val="D4D8C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197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131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4939" y="621254"/>
            <a:ext cx="708956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972" y="1667891"/>
            <a:ext cx="120954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69410" y="6744082"/>
            <a:ext cx="43006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1972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76398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1406" y="1511052"/>
            <a:ext cx="6861087" cy="479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21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40789"/>
            <a:ext cx="6815090" cy="47723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6884" y="1441651"/>
            <a:ext cx="6837409" cy="47706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948519" y="2241590"/>
            <a:ext cx="64769" cy="6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" spc="190" dirty="0">
                <a:solidFill>
                  <a:srgbClr val="DAD1C3"/>
                </a:solidFill>
                <a:latin typeface="Arial"/>
                <a:cs typeface="Arial"/>
              </a:rPr>
              <a:t>/</a:t>
            </a:r>
            <a:endParaRPr sz="40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14686"/>
            <a:ext cx="6738938" cy="45365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414686"/>
            <a:ext cx="6740524" cy="4536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86694"/>
            <a:ext cx="6740525" cy="46085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86694"/>
            <a:ext cx="6738937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1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70839"/>
            <a:ext cx="6769963" cy="4696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6" y="1470839"/>
            <a:ext cx="6823702" cy="46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16138"/>
            <a:ext cx="6784426" cy="4967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4426" y="1416138"/>
            <a:ext cx="6958203" cy="49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414686"/>
            <a:ext cx="6751138" cy="44644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16138"/>
            <a:ext cx="6738938" cy="446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8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86694"/>
            <a:ext cx="6740525" cy="46085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86694"/>
            <a:ext cx="6745981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75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1541" y="1486694"/>
            <a:ext cx="67659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8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gett, Connor Our Fish Farm.pptx" id="{B0F2E75E-DC17-46C8-BA85-1C7E542F8BDF}" vid="{809736AA-951A-4E4C-A301-347E10665A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624DC5A157948B2F8DA9090FBD03E" ma:contentTypeVersion="12" ma:contentTypeDescription="Create a new document." ma:contentTypeScope="" ma:versionID="38284e87dce77c036233d5d275bee303">
  <xsd:schema xmlns:xsd="http://www.w3.org/2001/XMLSchema" xmlns:xs="http://www.w3.org/2001/XMLSchema" xmlns:p="http://schemas.microsoft.com/office/2006/metadata/properties" xmlns:ns1="http://schemas.microsoft.com/sharepoint/v3" xmlns:ns2="fd79d500-426f-4b83-b4a1-1e2c3ec74fbe" targetNamespace="http://schemas.microsoft.com/office/2006/metadata/properties" ma:root="true" ma:fieldsID="a89c2561f9334c2a7ff68c46435b8896" ns1:_="" ns2:_="">
    <xsd:import namespace="http://schemas.microsoft.com/sharepoint/v3"/>
    <xsd:import namespace="fd79d500-426f-4b83-b4a1-1e2c3ec74f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d500-426f-4b83-b4a1-1e2c3ec74fb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PSubmittedDate xmlns="fd79d500-426f-4b83-b4a1-1e2c3ec74fbe">2020-11-12T00:24:57+00:00</PPSubmittedDate>
    <PPContentApprover xmlns="fd79d500-426f-4b83-b4a1-1e2c3ec74fbe">
      <UserInfo>
        <DisplayName>MATTHEWS, Amanda</DisplayName>
        <AccountId>26</AccountId>
        <AccountType/>
      </UserInfo>
    </PPContentApprover>
    <PPLastReviewedDate xmlns="fd79d500-426f-4b83-b4a1-1e2c3ec74fbe">2020-11-12T00:25:01+00:00</PPLastReviewedDate>
    <PPLastReviewedBy xmlns="fd79d500-426f-4b83-b4a1-1e2c3ec74fbe">
      <UserInfo>
        <DisplayName>DELIZO, Dan</DisplayName>
        <AccountId>20</AccountId>
        <AccountType/>
      </UserInfo>
    </PPLastReviewedBy>
    <PPModeratedDate xmlns="fd79d500-426f-4b83-b4a1-1e2c3ec74fbe">2020-11-12T00:25:01+00:00</PPModeratedDate>
    <PPContentAuthor xmlns="fd79d500-426f-4b83-b4a1-1e2c3ec74fbe">
      <UserInfo>
        <DisplayName>NGUYEN, William</DisplayName>
        <AccountId>21</AccountId>
        <AccountType/>
      </UserInfo>
    </PPContentAuthor>
    <PPReviewDate xmlns="fd79d500-426f-4b83-b4a1-1e2c3ec74fbe">2021-05-19T14:00:00+00:00</PPReviewDate>
    <PPContentOwner xmlns="fd79d500-426f-4b83-b4a1-1e2c3ec74fbe">
      <UserInfo>
        <DisplayName>MATTHEWS, Amanda</DisplayName>
        <AccountId>26</AccountId>
        <AccountType/>
      </UserInfo>
    </PPContentOwner>
    <PPReferenceNumber xmlns="fd79d500-426f-4b83-b4a1-1e2c3ec74fbe" xsi:nil="true"/>
    <PPSubmittedBy xmlns="fd79d500-426f-4b83-b4a1-1e2c3ec74fbe">
      <UserInfo>
        <DisplayName>DELIZO, Dan</DisplayName>
        <AccountId>20</AccountId>
        <AccountType/>
      </UserInfo>
    </PPSubmittedBy>
    <PPModeratedBy xmlns="fd79d500-426f-4b83-b4a1-1e2c3ec74fbe">
      <UserInfo>
        <DisplayName>DELIZO, Dan</DisplayName>
        <AccountId>20</AccountId>
        <AccountType/>
      </UserInfo>
    </PPModeratedBy>
    <PPPublishedNotificationAddresses xmlns="fd79d500-426f-4b83-b4a1-1e2c3ec74fbe" xsi:nil="true"/>
  </documentManagement>
</p:properties>
</file>

<file path=customXml/itemProps1.xml><?xml version="1.0" encoding="utf-8"?>
<ds:datastoreItem xmlns:ds="http://schemas.openxmlformats.org/officeDocument/2006/customXml" ds:itemID="{927F2E05-DFE4-477F-B507-0FC957391CF7}"/>
</file>

<file path=customXml/itemProps2.xml><?xml version="1.0" encoding="utf-8"?>
<ds:datastoreItem xmlns:ds="http://schemas.openxmlformats.org/officeDocument/2006/customXml" ds:itemID="{0FC062FA-BF1B-43D8-9AD8-1031A2B47FEC}"/>
</file>

<file path=customXml/itemProps3.xml><?xml version="1.0" encoding="utf-8"?>
<ds:datastoreItem xmlns:ds="http://schemas.openxmlformats.org/officeDocument/2006/customXml" ds:itemID="{0981F12F-9CA3-4A04-A0F7-B162484C6F66}"/>
</file>

<file path=docProps/app.xml><?xml version="1.0" encoding="utf-8"?>
<Properties xmlns="http://schemas.openxmlformats.org/officeDocument/2006/extended-properties" xmlns:vt="http://schemas.openxmlformats.org/officeDocument/2006/docPropsVTypes">
  <Template>Book layout</Template>
  <TotalTime>160</TotalTime>
  <Words>1</Words>
  <Application>Microsoft Office PowerPoint</Application>
  <PresentationFormat>Custom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as a Migrant  2018  </dc:title>
  <dc:creator>MATTHEWS, Amanda</dc:creator>
  <cp:lastModifiedBy>MATTHEWS, Amanda</cp:lastModifiedBy>
  <cp:revision>12</cp:revision>
  <dcterms:created xsi:type="dcterms:W3CDTF">2016-09-16T02:28:10Z</dcterms:created>
  <dcterms:modified xsi:type="dcterms:W3CDTF">2018-09-13T01:33:53Z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RICOH MP C3003</vt:lpwstr>
  </property>
  <property fmtid="{D5CDD505-2E9C-101B-9397-08002B2CF9AE}" pid="4" name="LastSaved">
    <vt:filetime>2016-09-08T00:00:00Z</vt:filetime>
  </property>
  <property fmtid="{D5CDD505-2E9C-101B-9397-08002B2CF9AE}" pid="5" name="ContentTypeId">
    <vt:lpwstr>0x01010075C624DC5A157948B2F8DA9090FBD03E</vt:lpwstr>
  </property>
</Properties>
</file>