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481" y="1416640"/>
            <a:ext cx="6666982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26221"/>
            <a:ext cx="6688477" cy="472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499" y="1426222"/>
            <a:ext cx="6764964" cy="47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" y="1415248"/>
            <a:ext cx="6718829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940" y="1472226"/>
            <a:ext cx="6772523" cy="4732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712" y="1522698"/>
            <a:ext cx="6737751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310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08098"/>
            <a:ext cx="670932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3733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8" y="1553733"/>
            <a:ext cx="674391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9437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9437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943" y="1414686"/>
            <a:ext cx="6719552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609" y="1414686"/>
            <a:ext cx="678185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2020-11-12T00:25:00+00:00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2020-11-12T00:25:05+00:00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2020-11-12T00:25:04+00:00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0D35F8-2A2A-4AB1-93A2-B26A91F00030}"/>
</file>

<file path=customXml/itemProps2.xml><?xml version="1.0" encoding="utf-8"?>
<ds:datastoreItem xmlns:ds="http://schemas.openxmlformats.org/officeDocument/2006/customXml" ds:itemID="{FC0C2D52-CC2E-49B0-8202-2AD2E327AEDB}"/>
</file>

<file path=customXml/itemProps3.xml><?xml version="1.0" encoding="utf-8"?>
<ds:datastoreItem xmlns:ds="http://schemas.openxmlformats.org/officeDocument/2006/customXml" ds:itemID="{FC8E1077-B986-46B5-B30E-E127B683BF7E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 Journey.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2020-04-23T01:51:18Z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