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8402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14500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2" y="1414686"/>
            <a:ext cx="685304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997"/>
            <a:ext cx="6739732" cy="47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715" y="1480555"/>
            <a:ext cx="6883748" cy="473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80554"/>
            <a:ext cx="6837409" cy="4730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5096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5096"/>
            <a:ext cx="6740524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45" y="1486694"/>
            <a:ext cx="673691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796"/>
            <a:ext cx="6741655" cy="4672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0796"/>
            <a:ext cx="6738938" cy="46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110"/>
            <a:ext cx="674052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16110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138"/>
            <a:ext cx="673893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3" y="1486694"/>
            <a:ext cx="6738939" cy="45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05048"/>
            <a:ext cx="6811739" cy="4715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05048"/>
            <a:ext cx="6738938" cy="47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2020-11-12T00:26:27+00:00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2020-11-12T00:26:32+00:00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2020-11-12T00:26:32+00:00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1D10D-FA20-440B-835E-F9F15F9225F9}"/>
</file>

<file path=customXml/itemProps2.xml><?xml version="1.0" encoding="utf-8"?>
<ds:datastoreItem xmlns:ds="http://schemas.openxmlformats.org/officeDocument/2006/customXml" ds:itemID="{E52D69A8-7DDF-4ECE-8002-217B1B5D9AFF}"/>
</file>

<file path=customXml/itemProps3.xml><?xml version="1.0" encoding="utf-8"?>
<ds:datastoreItem xmlns:ds="http://schemas.openxmlformats.org/officeDocument/2006/customXml" ds:itemID="{8711DDA8-030C-4E26-B50E-1CCAFF4C79E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1203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Pioneer  2018  </dc:title>
  <dc:creator>MATTHEWS, Amanda</dc:creator>
  <cp:lastModifiedBy>MATTHEWS, Amanda</cp:lastModifiedBy>
  <cp:revision>12</cp:revision>
  <dcterms:created xsi:type="dcterms:W3CDTF">2016-09-16T02:28:10Z</dcterms:created>
  <dcterms:modified xsi:type="dcterms:W3CDTF">2018-09-13T01:35:55Z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