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6" y="1535341"/>
            <a:ext cx="686108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14686"/>
            <a:ext cx="6688477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14686"/>
            <a:ext cx="688370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3973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99" y="1472226"/>
            <a:ext cx="7103916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42363"/>
            <a:ext cx="6837409" cy="4769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5096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096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165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110"/>
            <a:ext cx="678442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782" y="1516110"/>
            <a:ext cx="695820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416138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281" y="1486694"/>
            <a:ext cx="680538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86694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2020-11-12T00:26:39+00:00</PPSubmittedDate>
    <PPContentApprover xmlns="fd79d500-426f-4b83-b4a1-1e2c3ec74fbe">
      <UserInfo>
        <DisplayName/>
        <AccountId xsi:nil="true"/>
        <AccountType/>
      </UserInfo>
    </PPContentApprover>
    <PPLastReviewedDate xmlns="fd79d500-426f-4b83-b4a1-1e2c3ec74fbe">2020-11-12T00:26:43+00:00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2020-11-12T00:26:43+00:00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 xsi:nil="true"/>
    <PPContentOwner xmlns="fd79d500-426f-4b83-b4a1-1e2c3ec74fbe">
      <UserInfo>
        <DisplayName/>
        <AccountId xsi:nil="true"/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C73304-B843-497D-9008-AF703DB74DF0}"/>
</file>

<file path=customXml/itemProps2.xml><?xml version="1.0" encoding="utf-8"?>
<ds:datastoreItem xmlns:ds="http://schemas.openxmlformats.org/officeDocument/2006/customXml" ds:itemID="{33EFEF2D-682C-4640-AEC2-78646A72317B}"/>
</file>

<file path=customXml/itemProps3.xml><?xml version="1.0" encoding="utf-8"?>
<ds:datastoreItem xmlns:ds="http://schemas.openxmlformats.org/officeDocument/2006/customXml" ds:itemID="{832FF9B2-F52F-4557-B8B5-2432F4864CA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Look at the Southern Cross</dc:title>
  <dc:creator>MATTHEWS, Amanda</dc:creator>
  <cp:lastModifiedBy>MATTHEWS, Amanda</cp:lastModifiedBy>
  <cp:revision>11</cp:revision>
  <dcterms:created xsi:type="dcterms:W3CDTF">2016-09-16T02:28:10Z</dcterms:created>
  <dcterms:modified xsi:type="dcterms:W3CDTF">2018-09-13T01:34:31Z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