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828" y="1414686"/>
            <a:ext cx="671863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210"/>
            <a:ext cx="6688477" cy="4728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6210"/>
            <a:ext cx="6721296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9" y="1414686"/>
            <a:ext cx="672446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0411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" y="1472226"/>
            <a:ext cx="670541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522698"/>
            <a:ext cx="673893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522698"/>
            <a:ext cx="669753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2309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097" y="1486694"/>
            <a:ext cx="67563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" y="1486694"/>
            <a:ext cx="6682159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8" y="1408098"/>
            <a:ext cx="6741878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99" y="1408098"/>
            <a:ext cx="669647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60998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92" y="1562450"/>
            <a:ext cx="6699283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6339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138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21" y="1414686"/>
            <a:ext cx="67198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2020-12-08T02:19:20+00:00</PPModeratedDate>
    <PPLastReviewedDate xmlns="fd79d500-426f-4b83-b4a1-1e2c3ec74fbe">2020-12-08T02:19:21+00:00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2020-12-07T23:15:20+00:00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D4AD9-AD29-4A67-9A14-A3F8A9D6EB2E}"/>
</file>

<file path=customXml/itemProps2.xml><?xml version="1.0" encoding="utf-8"?>
<ds:datastoreItem xmlns:ds="http://schemas.openxmlformats.org/officeDocument/2006/customXml" ds:itemID="{ED4E80F6-D6F5-4E53-8047-DD7750A7D289}"/>
</file>

<file path=customXml/itemProps3.xml><?xml version="1.0" encoding="utf-8"?>
<ds:datastoreItem xmlns:ds="http://schemas.openxmlformats.org/officeDocument/2006/customXml" ds:itemID="{1945CE56-C6D0-4CC2-B848-7E5DFA97ABA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Dad</dc:title>
  <dc:creator>MATTHEWS, Amanda</dc:creator>
  <cp:lastModifiedBy>SIMMONS, Tania (tsimm30)</cp:lastModifiedBy>
  <cp:revision>16</cp:revision>
  <dcterms:created xsi:type="dcterms:W3CDTF">2016-09-16T02:28:10Z</dcterms:created>
  <dcterms:modified xsi:type="dcterms:W3CDTF">2020-12-03T04:56:56Z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