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2" d="100"/>
          <a:sy n="72" d="100"/>
        </p:scale>
        <p:origin x="86" y="245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615" y="1414686"/>
            <a:ext cx="671784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5663"/>
            <a:ext cx="6688477" cy="4729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25663"/>
            <a:ext cx="672319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5248"/>
            <a:ext cx="6730902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975" y="1472226"/>
            <a:ext cx="678748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" y="1472226"/>
            <a:ext cx="6707211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3877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75" y="1488146"/>
            <a:ext cx="67406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3" y="1408098"/>
            <a:ext cx="6742677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812" y="1408098"/>
            <a:ext cx="6738651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558702"/>
            <a:ext cx="6620553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58702"/>
            <a:ext cx="6628919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19" y="1486694"/>
            <a:ext cx="652331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8558"/>
            <a:ext cx="6633932" cy="46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57" y="1414686"/>
            <a:ext cx="672458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125" y="1414686"/>
            <a:ext cx="672374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2020-12-08T02:19:08+00:00</PPModeratedDate>
    <PPLastReviewedDate xmlns="fd79d500-426f-4b83-b4a1-1e2c3ec74fbe">2020-12-08T02:19:08+00:00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2020-12-07T23:15:37+00:00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2021-12-07T14:00:00+00:00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21427-2F19-47F8-BD62-EAA50E74FE0A}"/>
</file>

<file path=customXml/itemProps2.xml><?xml version="1.0" encoding="utf-8"?>
<ds:datastoreItem xmlns:ds="http://schemas.openxmlformats.org/officeDocument/2006/customXml" ds:itemID="{A821325F-A2BE-4999-A781-90DB05EDF002}"/>
</file>

<file path=customXml/itemProps3.xml><?xml version="1.0" encoding="utf-8"?>
<ds:datastoreItem xmlns:ds="http://schemas.openxmlformats.org/officeDocument/2006/customXml" ds:itemID="{027D3A3F-02EB-4348-9F0D-63964A863BC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1223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Eileen's Journey</dc:title>
  <dc:creator>MATTHEWS, Amanda</dc:creator>
  <cp:lastModifiedBy>SIMMONS, Tania (tsimm30)</cp:lastModifiedBy>
  <cp:revision>17</cp:revision>
  <dcterms:created xsi:type="dcterms:W3CDTF">2016-09-16T02:28:10Z</dcterms:created>
  <dcterms:modified xsi:type="dcterms:W3CDTF">2020-12-03T04:19:19Z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