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59" y="1414686"/>
            <a:ext cx="672103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314"/>
            <a:ext cx="6688477" cy="472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075" y="1426315"/>
            <a:ext cx="6787388" cy="4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" y="1415248"/>
            <a:ext cx="6722763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730" y="1472226"/>
            <a:ext cx="670440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" y="1472226"/>
            <a:ext cx="670476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875" y="1522698"/>
            <a:ext cx="6695600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522698"/>
            <a:ext cx="669753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185" y="1486694"/>
            <a:ext cx="676527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69595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1" y="1433977"/>
            <a:ext cx="674283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33977"/>
            <a:ext cx="666633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53733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59827"/>
            <a:ext cx="6628919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875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" y="1414686"/>
            <a:ext cx="665679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783" y="1414686"/>
            <a:ext cx="67209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2020-12-07T04:55:14+00:00</PPModeratedDate>
    <PPLastReviewedDate xmlns="fd79d500-426f-4b83-b4a1-1e2c3ec74fbe">2020-12-07T04:55:14+00:00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2020-12-07T04:54:48+00:00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2021-12-06T14:00:00+00:00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06E3E-A697-41FD-AC70-0CE58AB76627}"/>
</file>

<file path=customXml/itemProps2.xml><?xml version="1.0" encoding="utf-8"?>
<ds:datastoreItem xmlns:ds="http://schemas.openxmlformats.org/officeDocument/2006/customXml" ds:itemID="{5055B6B8-8D52-4216-B89B-D02E8E7A3C86}"/>
</file>

<file path=customXml/itemProps3.xml><?xml version="1.0" encoding="utf-8"?>
<ds:datastoreItem xmlns:ds="http://schemas.openxmlformats.org/officeDocument/2006/customXml" ds:itemID="{E5A98EEC-C509-4446-96E7-A8537B15D3E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Grannie</dc:title>
  <dc:creator>MATTHEWS, Amanda</dc:creator>
  <cp:lastModifiedBy>SIMMONS, Tania (tsimm30)</cp:lastModifiedBy>
  <cp:revision>16</cp:revision>
  <dcterms:created xsi:type="dcterms:W3CDTF">2016-09-16T02:28:10Z</dcterms:created>
  <dcterms:modified xsi:type="dcterms:W3CDTF">2020-12-03T04:40:30Z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