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6640"/>
            <a:ext cx="6738938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4686"/>
            <a:ext cx="6714500" cy="475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01" y="1414686"/>
            <a:ext cx="6764962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342678"/>
            <a:ext cx="67240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72226"/>
            <a:ext cx="6738938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4052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2698"/>
            <a:ext cx="6738938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3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8146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8146"/>
            <a:ext cx="673893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8442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277" y="1408098"/>
            <a:ext cx="6684186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0154"/>
            <a:ext cx="6730487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487" y="1561606"/>
            <a:ext cx="6748976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6884"/>
            <a:ext cx="6695405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405" y="1426884"/>
            <a:ext cx="678405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2020-11-12T00:25:13+00:00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2021-03-11T03:24:41+00:00</PPLastReviewedDate>
    <PPLastReviewedBy xmlns="fd79d500-426f-4b83-b4a1-1e2c3ec74fbe">
      <UserInfo>
        <DisplayName>MATTHEWS, Amanda</DisplayName>
        <AccountId>26</AccountId>
        <AccountType/>
      </UserInfo>
    </PPLastReviewedBy>
    <PPModeratedDate xmlns="fd79d500-426f-4b83-b4a1-1e2c3ec74fbe">2020-11-12T00:25:17+00:00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2022-03-10T14:00:00+00:00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05EA4C-CEBB-47DF-A5FB-995C22C09396}"/>
</file>

<file path=customXml/itemProps2.xml><?xml version="1.0" encoding="utf-8"?>
<ds:datastoreItem xmlns:ds="http://schemas.openxmlformats.org/officeDocument/2006/customXml" ds:itemID="{058EC75F-F404-425A-BD05-4F196F56BB41}"/>
</file>

<file path=customXml/itemProps3.xml><?xml version="1.0" encoding="utf-8"?>
<ds:datastoreItem xmlns:ds="http://schemas.openxmlformats.org/officeDocument/2006/customXml" ds:itemID="{B04AF663-7F61-4ECB-9F04-95152A6FD61B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1210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That Feeling  2019 </dc:title>
  <dc:creator>MATTHEWS, Amanda</dc:creator>
  <cp:lastModifiedBy>SIMMONS, Tania</cp:lastModifiedBy>
  <cp:revision>16</cp:revision>
  <dcterms:created xsi:type="dcterms:W3CDTF">2016-09-16T02:28:10Z</dcterms:created>
  <dcterms:modified xsi:type="dcterms:W3CDTF">2019-11-28T04:48:14Z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