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16640"/>
            <a:ext cx="681386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44930"/>
            <a:ext cx="6740524" cy="46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8" y="1472226"/>
            <a:ext cx="6742830" cy="4739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EA3FE-B538-4551-9155-C8B2CBC3CE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72226"/>
            <a:ext cx="6742830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61B28-2633-4041-89CE-50AF147801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291"/>
            <a:ext cx="6739731" cy="4739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97BE56-671E-468B-AB66-F242C4B447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3" y="1421292"/>
            <a:ext cx="6811740" cy="47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5435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649" y="1486694"/>
            <a:ext cx="672381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67399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399" y="1488146"/>
            <a:ext cx="6712064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4052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43" y="1408098"/>
            <a:ext cx="6745320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45135"/>
            <a:ext cx="6739730" cy="4722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45135"/>
            <a:ext cx="6738937" cy="47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6"/>
            <a:ext cx="6819959" cy="4760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702" y="1414686"/>
            <a:ext cx="677539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8" y="1457391"/>
            <a:ext cx="6805383" cy="466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64703"/>
            <a:ext cx="6784058" cy="46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2020-12-08T02:19:59+00:00</PPModeratedDate>
    <PPLastReviewedDate xmlns="fd79d500-426f-4b83-b4a1-1e2c3ec74fbe">2020-12-08T02:20:00+00:00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2020-12-08T02:17:38+00:00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2021-12-07T14:00:00+00:00</PPReviewDate>
  </documentManagement>
</p:properties>
</file>

<file path=customXml/itemProps1.xml><?xml version="1.0" encoding="utf-8"?>
<ds:datastoreItem xmlns:ds="http://schemas.openxmlformats.org/officeDocument/2006/customXml" ds:itemID="{BA4A15D0-1BF2-4CC8-B5C2-67B9AA9BA17F}"/>
</file>

<file path=customXml/itemProps2.xml><?xml version="1.0" encoding="utf-8"?>
<ds:datastoreItem xmlns:ds="http://schemas.openxmlformats.org/officeDocument/2006/customXml" ds:itemID="{5FB80435-B0E7-4C31-8640-47C7F0AD8CD8}"/>
</file>

<file path=customXml/itemProps3.xml><?xml version="1.0" encoding="utf-8"?>
<ds:datastoreItem xmlns:ds="http://schemas.openxmlformats.org/officeDocument/2006/customXml" ds:itemID="{AC5BF49B-8E69-4653-94CB-2FDAA071DA0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1245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from Montenegro</dc:title>
  <dc:creator>MATTHEWS, Amanda</dc:creator>
  <cp:lastModifiedBy>MATTHEWS, Amanda (amatt83)</cp:lastModifiedBy>
  <cp:revision>19</cp:revision>
  <dcterms:created xsi:type="dcterms:W3CDTF">2016-09-16T02:28:10Z</dcterms:created>
  <dcterms:modified xsi:type="dcterms:W3CDTF">2020-12-08T02:15:44Z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