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422" y="5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140" y="1416640"/>
            <a:ext cx="6683323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72226"/>
            <a:ext cx="673973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87" y="1472226"/>
            <a:ext cx="6761718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755" y="1522698"/>
            <a:ext cx="6515905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95575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8374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47" y="1488146"/>
            <a:ext cx="6595715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9" y="1408098"/>
            <a:ext cx="675716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505" y="1408098"/>
            <a:ext cx="680538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883746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47" y="1560154"/>
            <a:ext cx="659571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71" y="1414686"/>
            <a:ext cx="63796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2021-02-23T01:15:33+00:00</PPModeratedDate>
    <PPLastReviewedDate xmlns="fd79d500-426f-4b83-b4a1-1e2c3ec74fbe">2021-02-23T01:15:33+00:00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2021-02-23T01:15:18+00:00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48A3EACF-1C56-4968-BA4B-340F92F28FB1}"/>
</file>

<file path=customXml/itemProps2.xml><?xml version="1.0" encoding="utf-8"?>
<ds:datastoreItem xmlns:ds="http://schemas.openxmlformats.org/officeDocument/2006/customXml" ds:itemID="{1CECB71C-4D20-4CF5-8029-F823FBF9DB32}"/>
</file>

<file path=customXml/itemProps3.xml><?xml version="1.0" encoding="utf-8"?>
<ds:datastoreItem xmlns:ds="http://schemas.openxmlformats.org/officeDocument/2006/customXml" ds:itemID="{913EA396-C2AD-46E0-9330-AB967AD5535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1206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Sweet Life</dc:title>
  <dc:creator>MATTHEWS, Amanda</dc:creator>
  <cp:lastModifiedBy>MATTHEWS, Amanda (amatt83)</cp:lastModifiedBy>
  <cp:revision>16</cp:revision>
  <dcterms:created xsi:type="dcterms:W3CDTF">2016-09-16T02:28:10Z</dcterms:created>
  <dcterms:modified xsi:type="dcterms:W3CDTF">2021-02-01T02:17:07Z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