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000" y="1416640"/>
            <a:ext cx="6667464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1426007"/>
            <a:ext cx="6688477" cy="4728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499" y="1426007"/>
            <a:ext cx="6764963" cy="472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" y="1415248"/>
            <a:ext cx="6722924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571" y="1472226"/>
            <a:ext cx="6723510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4052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283" y="1522698"/>
            <a:ext cx="6732180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8146"/>
            <a:ext cx="673893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7013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36" y="1408098"/>
            <a:ext cx="6709327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0154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47" y="1560154"/>
            <a:ext cx="6743915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6694"/>
            <a:ext cx="6710276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003" y="1486694"/>
            <a:ext cx="676645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89" y="1414686"/>
            <a:ext cx="6722644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155" y="1414686"/>
            <a:ext cx="678030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2020-11-12T00:24:49+00:00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2020-11-12T00:24:55+00:00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2020-11-12T00:24:55+00:00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C1715F-96B3-4FF5-A0D1-F9D2BD72499C}"/>
</file>

<file path=customXml/itemProps2.xml><?xml version="1.0" encoding="utf-8"?>
<ds:datastoreItem xmlns:ds="http://schemas.openxmlformats.org/officeDocument/2006/customXml" ds:itemID="{55F06DCA-A385-410C-92AE-37F6A4DD9D68}"/>
</file>

<file path=customXml/itemProps3.xml><?xml version="1.0" encoding="utf-8"?>
<ds:datastoreItem xmlns:ds="http://schemas.openxmlformats.org/officeDocument/2006/customXml" ds:itemID="{4E4BCF35-69F7-40FA-A5F3-D8342C94CB7B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1199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Leap of Faith 2019</dc:title>
  <dc:creator>MATTHEWS, Amanda</dc:creator>
  <cp:lastModifiedBy>SIMMONS, Tania (tsimm30)</cp:lastModifiedBy>
  <cp:revision>15</cp:revision>
  <dcterms:created xsi:type="dcterms:W3CDTF">2016-09-16T02:28:10Z</dcterms:created>
  <dcterms:modified xsi:type="dcterms:W3CDTF">2020-04-23T02:25:32Z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