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740" y="1416640"/>
            <a:ext cx="666572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5318"/>
            <a:ext cx="6688477" cy="4729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99" y="1425318"/>
            <a:ext cx="67649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" y="1415248"/>
            <a:ext cx="6721202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333" y="1472226"/>
            <a:ext cx="676213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1" y="1472226"/>
            <a:ext cx="6698682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116" y="1522698"/>
            <a:ext cx="673934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852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521" y="1486694"/>
            <a:ext cx="674094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6177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775" y="1488146"/>
            <a:ext cx="671768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" y="1408098"/>
            <a:ext cx="6760408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926" y="1408098"/>
            <a:ext cx="66985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2939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397" y="1560154"/>
            <a:ext cx="675006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08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081" y="1486694"/>
            <a:ext cx="67493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14686"/>
            <a:ext cx="665511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51" y="1415763"/>
            <a:ext cx="67823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2020-11-12T00:24:51+00:00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2020-11-12T00:24:55+00:00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2020-11-12T00:24:55+00:00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C75A26-E614-4F56-B2B8-957A2AA7EEE7}"/>
</file>

<file path=customXml/itemProps2.xml><?xml version="1.0" encoding="utf-8"?>
<ds:datastoreItem xmlns:ds="http://schemas.openxmlformats.org/officeDocument/2006/customXml" ds:itemID="{3D5AA9D4-8F64-486A-9138-6F5D166A8C63}"/>
</file>

<file path=customXml/itemProps3.xml><?xml version="1.0" encoding="utf-8"?>
<ds:datastoreItem xmlns:ds="http://schemas.openxmlformats.org/officeDocument/2006/customXml" ds:itemID="{8E0A7DBE-28DC-437B-BA2B-8C8025231D1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New Home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2020-04-23T03:55:45Z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