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92" y="1508072"/>
            <a:ext cx="6622776" cy="48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1" y="1451893"/>
            <a:ext cx="6481513" cy="4676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40" y="1451893"/>
            <a:ext cx="6482011" cy="46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33810"/>
            <a:ext cx="6624737" cy="47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819" y="1414686"/>
            <a:ext cx="6627648" cy="4824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5" y="1414686"/>
            <a:ext cx="6621824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19890"/>
            <a:ext cx="6738939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00" y="1419890"/>
            <a:ext cx="656521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24" y="1486694"/>
            <a:ext cx="621557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29431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3" y="1489653"/>
            <a:ext cx="6582960" cy="4674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263" y="1489653"/>
            <a:ext cx="6624204" cy="46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580358"/>
            <a:ext cx="6669431" cy="4637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6" y="1580358"/>
            <a:ext cx="6590421" cy="46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1" y="1414686"/>
            <a:ext cx="6465440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51" y="1416138"/>
            <a:ext cx="6496000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43" y="1486694"/>
            <a:ext cx="619268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15565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3" y="1486694"/>
            <a:ext cx="655272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86694"/>
            <a:ext cx="65924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2020-11-12T00:25:16+00:00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2020-11-12T00:25:20+00:00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2020-11-12T00:25:20+00:00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B6D330-6C9F-4178-B333-D43477C9190F}"/>
</file>

<file path=customXml/itemProps2.xml><?xml version="1.0" encoding="utf-8"?>
<ds:datastoreItem xmlns:ds="http://schemas.openxmlformats.org/officeDocument/2006/customXml" ds:itemID="{DA973B7C-53E5-4C38-9BC9-6313829AC87A}"/>
</file>

<file path=customXml/itemProps3.xml><?xml version="1.0" encoding="utf-8"?>
<ds:datastoreItem xmlns:ds="http://schemas.openxmlformats.org/officeDocument/2006/customXml" ds:itemID="{AD0451C6-16FE-4EF7-8287-FBFCA0DF77F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 2017  </dc:title>
  <dc:creator>MATTHEWS, Amanda</dc:creator>
  <cp:lastModifiedBy>MATTHEWS, Amanda</cp:lastModifiedBy>
  <cp:revision>10</cp:revision>
  <dcterms:created xsi:type="dcterms:W3CDTF">2016-09-16T02:28:10Z</dcterms:created>
  <dcterms:modified xsi:type="dcterms:W3CDTF">2018-05-10T03:20:55Z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