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490" y="6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08072"/>
            <a:ext cx="6782659" cy="47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736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661" y="1486694"/>
            <a:ext cx="6756801" cy="4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239" y="1414686"/>
            <a:ext cx="68037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5"/>
          <a:stretch/>
        </p:blipFill>
        <p:spPr>
          <a:xfrm>
            <a:off x="6740525" y="1564622"/>
            <a:ext cx="6767041" cy="453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3"/>
          <a:stretch/>
        </p:blipFill>
        <p:spPr>
          <a:xfrm>
            <a:off x="-325342" y="1558702"/>
            <a:ext cx="7065867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711" y="1414686"/>
            <a:ext cx="6768752" cy="4734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002"/>
            <a:ext cx="6740525" cy="4732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29" y="1414686"/>
            <a:ext cx="6838227" cy="4922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98" y="1414686"/>
            <a:ext cx="6962670" cy="49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69194" cy="4857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284" y="1486694"/>
            <a:ext cx="6833051" cy="48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57346" cy="475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347" y="1486694"/>
            <a:ext cx="6741561" cy="47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29" y="1414687"/>
            <a:ext cx="6842960" cy="4838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931" y="1414687"/>
            <a:ext cx="6838241" cy="48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66609" cy="4785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4686"/>
            <a:ext cx="6827385" cy="47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83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731" y="1426666"/>
            <a:ext cx="6964790" cy="48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2020-11-12T00:25:27+00:00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2020-11-12T00:25:31+00:00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2020-11-12T00:25:31+00:00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334EE9-6A48-4BF5-BDD3-B9FFBEF8D3E9}"/>
</file>

<file path=customXml/itemProps2.xml><?xml version="1.0" encoding="utf-8"?>
<ds:datastoreItem xmlns:ds="http://schemas.openxmlformats.org/officeDocument/2006/customXml" ds:itemID="{375C7DF6-D139-47E2-B608-21E9C15E1D8B}"/>
</file>

<file path=customXml/itemProps3.xml><?xml version="1.0" encoding="utf-8"?>
<ds:datastoreItem xmlns:ds="http://schemas.openxmlformats.org/officeDocument/2006/customXml" ds:itemID="{81EBB0DA-F0CB-452A-9EAB-5E2780BC168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25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Missing Sheep  2016  </dc:title>
  <dc:creator>MATTHEWS, Amanda</dc:creator>
  <cp:lastModifiedBy>MATTHEWS, Amanda</cp:lastModifiedBy>
  <cp:revision>7</cp:revision>
  <dcterms:created xsi:type="dcterms:W3CDTF">2016-09-16T02:28:10Z</dcterms:created>
  <dcterms:modified xsi:type="dcterms:W3CDTF">2016-11-01T02:03:43Z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