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094" y="1416640"/>
            <a:ext cx="6670369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3" y="1414686"/>
            <a:ext cx="6688477" cy="4721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170" y="1414686"/>
            <a:ext cx="6726147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248"/>
            <a:ext cx="6736331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280" y="1472226"/>
            <a:ext cx="6713010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4" y="1472226"/>
            <a:ext cx="6713056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738938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486694"/>
            <a:ext cx="6697538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6467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467" y="1488146"/>
            <a:ext cx="6732996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2" y="1408098"/>
            <a:ext cx="6749644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6" y="1408098"/>
            <a:ext cx="6709327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0154"/>
            <a:ext cx="6725832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757" y="1560154"/>
            <a:ext cx="6775706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14686"/>
            <a:ext cx="6705301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299" y="1415530"/>
            <a:ext cx="677416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2020-11-12T00:25:05+00:00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2020-11-12T00:25:10+00:00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2020-11-12T00:25:09+00:00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F90B94-4C7E-4FA9-9866-70A7C4439011}"/>
</file>

<file path=customXml/itemProps2.xml><?xml version="1.0" encoding="utf-8"?>
<ds:datastoreItem xmlns:ds="http://schemas.openxmlformats.org/officeDocument/2006/customXml" ds:itemID="{0C4399E3-1E60-43BA-AE06-676DD12168D4}"/>
</file>

<file path=customXml/itemProps3.xml><?xml version="1.0" encoding="utf-8"?>
<ds:datastoreItem xmlns:ds="http://schemas.openxmlformats.org/officeDocument/2006/customXml" ds:itemID="{6FAECEA0-3FEF-4FB0-9C81-78DC662568AF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1199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Poppy's Life 2019</dc:title>
  <dc:creator>MATTHEWS, Amanda</dc:creator>
  <cp:lastModifiedBy>SIMMONS, Tania (tsimm30)</cp:lastModifiedBy>
  <cp:revision>15</cp:revision>
  <dcterms:created xsi:type="dcterms:W3CDTF">2016-09-16T02:28:10Z</dcterms:created>
  <dcterms:modified xsi:type="dcterms:W3CDTF">2020-04-24T04:38:35Z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