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02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143615-5DF0-4821-9323-13E7E3551E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699282" y="311121"/>
            <a:ext cx="4748621" cy="681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69F3D5-1877-43B4-9AD3-3DD191F0D6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83584" y="434828"/>
            <a:ext cx="4751057" cy="6710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A48434-E6B7-4F75-A957-EFFA106A17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16191" y="402473"/>
            <a:ext cx="4751057" cy="67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41E08E-B2E8-42B3-ACE7-67699FAD2B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71748" y="431728"/>
            <a:ext cx="4751403" cy="671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191EFE-4897-4289-A23E-CB9FBF9973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99809" y="472416"/>
            <a:ext cx="4739317" cy="67389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A87DD-6B9A-415B-91A5-14F28A4973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39541" y="471624"/>
            <a:ext cx="4739318" cy="674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48389-BD8E-4142-B37F-CAF60BA47F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01218" y="421482"/>
            <a:ext cx="4536502" cy="6738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48B7FC-AC01-4AB9-88D1-BB80379866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40949" y="420689"/>
            <a:ext cx="4536504" cy="6740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FF882F-33CC-450F-A8F8-E0C7D653C5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5213" y="421483"/>
            <a:ext cx="4608512" cy="6738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2B5F7F-6227-47A1-9261-F47B12835B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05892" y="419740"/>
            <a:ext cx="4606618" cy="67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1C5B59-8D59-4E88-95FC-5925AEFDFE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29934" y="458214"/>
            <a:ext cx="4679069" cy="6738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B0C0AE-BF22-42E1-A1C6-9C989C12C4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69665" y="457420"/>
            <a:ext cx="4679072" cy="67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576666-6BB5-407E-90D0-C9EFE648BC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06893" y="401208"/>
            <a:ext cx="4765705" cy="6779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5DBA15-8104-4E3F-BBF1-2A02286470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22107" y="416446"/>
            <a:ext cx="4765707" cy="674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DCAC4E-D8D4-4984-A274-E2B8BB006E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32465" y="418667"/>
            <a:ext cx="4463046" cy="6743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403BBA-E435-40CE-B84A-5132986AD3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75982" y="418271"/>
            <a:ext cx="4463048" cy="674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238CEA-267D-464A-BE24-6602AE018B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1960" y="428065"/>
            <a:ext cx="4606615" cy="6730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2BCFF9-BA31-4822-9FA1-B0DB763329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01690" y="414106"/>
            <a:ext cx="4606618" cy="67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3EF40C-4F03-463E-BE51-7F3F5E51C3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71437" y="443249"/>
            <a:ext cx="4752529" cy="6695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644306-71A2-4827-9FDE-2594457C33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11168" y="398922"/>
            <a:ext cx="4752531" cy="678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ContentAuthor xmlns="fd79d500-426f-4b83-b4a1-1e2c3ec74fbe">
      <UserInfo>
        <DisplayName>MATTHEWS, Amanda</DisplayName>
        <AccountId>26</AccountId>
        <AccountType/>
      </UserInfo>
    </PPContentAuthor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2021-11-15T02:28:31+00:00</PPModeratedDate>
    <PPLastReviewedDate xmlns="fd79d500-426f-4b83-b4a1-1e2c3ec74fbe">2021-11-15T02:28:31+00:00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2021-11-15T01:58:10+00:00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ReviewDate xmlns="fd79d500-426f-4b83-b4a1-1e2c3ec74fbe">2022-11-14T14:00:00+00:00</PPReviewDate>
  </documentManagement>
</p:properties>
</file>

<file path=customXml/itemProps1.xml><?xml version="1.0" encoding="utf-8"?>
<ds:datastoreItem xmlns:ds="http://schemas.openxmlformats.org/officeDocument/2006/customXml" ds:itemID="{B253D022-4C9C-4972-8FE0-C5B410E3D88A}"/>
</file>

<file path=customXml/itemProps2.xml><?xml version="1.0" encoding="utf-8"?>
<ds:datastoreItem xmlns:ds="http://schemas.openxmlformats.org/officeDocument/2006/customXml" ds:itemID="{3C0A66C8-1AC5-4FEB-8C4C-D2051E734D14}"/>
</file>

<file path=customXml/itemProps3.xml><?xml version="1.0" encoding="utf-8"?>
<ds:datastoreItem xmlns:ds="http://schemas.openxmlformats.org/officeDocument/2006/customXml" ds:itemID="{9B39D5B0-FD3F-49BC-B7B9-CE65797EBCD1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1206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MATTHEWS, Amanda</dc:creator>
  <cp:lastModifiedBy>MATTHEWS, Amanda (amatt83)</cp:lastModifiedBy>
  <cp:revision>18</cp:revision>
  <dcterms:created xsi:type="dcterms:W3CDTF">2016-09-16T02:28:10Z</dcterms:created>
  <dcterms:modified xsi:type="dcterms:W3CDTF">2021-11-15T01:51:53Z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