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76" y="1486694"/>
            <a:ext cx="6861087" cy="4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692"/>
            <a:ext cx="6739732" cy="45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56730" y="488809"/>
            <a:ext cx="4739318" cy="6706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4"/>
            <a:ext cx="6773314" cy="4739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23" y="1527689"/>
            <a:ext cx="6745139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7215" y="415482"/>
            <a:ext cx="4526094" cy="674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86694"/>
            <a:ext cx="6738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7489" y="464175"/>
            <a:ext cx="4680520" cy="6725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91" y="1488146"/>
            <a:ext cx="6716171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" y="1408098"/>
            <a:ext cx="6749001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23" y="1408098"/>
            <a:ext cx="672704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7875" y="435525"/>
            <a:ext cx="4464496" cy="671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395" y="1558701"/>
            <a:ext cx="674606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1012" y="425682"/>
            <a:ext cx="4608512" cy="6730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61569" y="428530"/>
            <a:ext cx="4752528" cy="6724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84058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2021-02-23T01:39:30+00:00</PPModeratedDate>
    <PPLastReviewedDate xmlns="fd79d500-426f-4b83-b4a1-1e2c3ec74fbe">2021-02-23T01:39:30+00:00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2021-02-23T01:37:34+00:00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7B696757-13ED-4B20-8BCF-DE4B70400F2F}"/>
</file>

<file path=customXml/itemProps2.xml><?xml version="1.0" encoding="utf-8"?>
<ds:datastoreItem xmlns:ds="http://schemas.openxmlformats.org/officeDocument/2006/customXml" ds:itemID="{72DA2376-C0BF-494E-9655-7C1EE73F4D9D}"/>
</file>

<file path=customXml/itemProps3.xml><?xml version="1.0" encoding="utf-8"?>
<ds:datastoreItem xmlns:ds="http://schemas.openxmlformats.org/officeDocument/2006/customXml" ds:itemID="{58901AFD-ED27-4A39-A62C-2D6468D83C6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Forgotten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