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528" y="86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8376" y="1486694"/>
            <a:ext cx="6861087" cy="469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731977" y="460982"/>
            <a:ext cx="4739318" cy="67618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72226"/>
            <a:ext cx="6720732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41744" y="421481"/>
            <a:ext cx="4536504" cy="6738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66007" y="420687"/>
            <a:ext cx="4608512" cy="6740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05738" y="421481"/>
            <a:ext cx="4608512" cy="673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19932" y="466762"/>
            <a:ext cx="4680520" cy="6720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760389" y="448140"/>
            <a:ext cx="4679068" cy="67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" y="1408098"/>
            <a:ext cx="6749684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733265" y="427601"/>
            <a:ext cx="4765704" cy="672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5526" y="424628"/>
            <a:ext cx="4464496" cy="67355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75983" y="419717"/>
            <a:ext cx="4463044" cy="674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7853"/>
            <a:ext cx="6730535" cy="45661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902" y="1490994"/>
            <a:ext cx="6796561" cy="459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69540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2021-02-23T01:39:31+00:00</PPModeratedDate>
    <PPLastReviewedDate xmlns="fd79d500-426f-4b83-b4a1-1e2c3ec74fbe">2021-02-23T01:39:32+00:00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2021-02-23T01:37:32+00:00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 xsi:nil="true"/>
  </documentManagement>
</p:properties>
</file>

<file path=customXml/itemProps1.xml><?xml version="1.0" encoding="utf-8"?>
<ds:datastoreItem xmlns:ds="http://schemas.openxmlformats.org/officeDocument/2006/customXml" ds:itemID="{A416B714-9BD1-4906-B83F-BB79A45E43A5}"/>
</file>

<file path=customXml/itemProps2.xml><?xml version="1.0" encoding="utf-8"?>
<ds:datastoreItem xmlns:ds="http://schemas.openxmlformats.org/officeDocument/2006/customXml" ds:itemID="{DE77F7A4-62F4-4A3A-BC0C-0DE8333E98E6}"/>
</file>

<file path=customXml/itemProps3.xml><?xml version="1.0" encoding="utf-8"?>
<ds:datastoreItem xmlns:ds="http://schemas.openxmlformats.org/officeDocument/2006/customXml" ds:itemID="{701E2A1C-3371-4A6F-9054-D94CC5E613F4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1197</TotalTime>
  <Words>1</Words>
  <Application>Microsoft Office PowerPoint</Application>
  <PresentationFormat>Custom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Boots</dc:title>
  <dc:creator>MATTHEWS, Amanda</dc:creator>
  <cp:lastModifiedBy>REID, Joshua (jprei4)</cp:lastModifiedBy>
  <cp:revision>16</cp:revision>
  <dcterms:created xsi:type="dcterms:W3CDTF">2016-09-16T02:28:10Z</dcterms:created>
  <dcterms:modified xsi:type="dcterms:W3CDTF">2021-02-04T02:36:00Z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