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83" r:id="rId9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06D93-353C-4F3F-911F-DBEF93611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938" y="1412336"/>
            <a:ext cx="674052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52E54-EC67-4261-9914-2067BE41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2226"/>
            <a:ext cx="6738938" cy="4739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DFC00-2099-409B-96F8-82DC54DF9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8" y="1472225"/>
            <a:ext cx="6740525" cy="4739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7D4BA-8F26-49BA-A675-6DC1220F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" y="1522698"/>
            <a:ext cx="6737315" cy="453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8087A-5D28-4294-8996-301BF581E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7" y="1522698"/>
            <a:ext cx="6740525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79E92-773E-486F-A6AC-F054839D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33" y="1486694"/>
            <a:ext cx="6738938" cy="4608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82B68-A6C5-4A4B-9A0D-2C579B0A0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2930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248B5-2A89-451E-9DDF-B1179FE1E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8145"/>
            <a:ext cx="6738938" cy="467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22456-4583-4790-8C54-96CA26955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7" y="1488143"/>
            <a:ext cx="6738938" cy="46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A9FBB-4721-4204-BA17-86708C2C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8098"/>
            <a:ext cx="6788227" cy="476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6C6FE-5375-4CA3-A1F9-08AA9883B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88226" y="1408098"/>
            <a:ext cx="669123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42FB9-B64C-44BE-BE11-CC33429A7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0154"/>
            <a:ext cx="6735548" cy="446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AD8F9-7D5F-4C88-AC4B-E1185030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22878" y="1560152"/>
            <a:ext cx="6756584" cy="44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F6FC3-D0A5-4940-A9D5-7CE4DD9B7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15248"/>
            <a:ext cx="673973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2021-11-22T04:52:01+00:00</PPModeratedDate>
    <PPLastReviewedDate xmlns="fd79d500-426f-4b83-b4a1-1e2c3ec74fbe">2021-11-22T04:52:01+00:00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2021-11-22T04:50:07+00:00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2022-11-21T14:00:00+00:00</PPReviewDate>
  </documentManagement>
</p:properties>
</file>

<file path=customXml/itemProps1.xml><?xml version="1.0" encoding="utf-8"?>
<ds:datastoreItem xmlns:ds="http://schemas.openxmlformats.org/officeDocument/2006/customXml" ds:itemID="{43905A6A-D0EB-4746-9215-E59ED26B9618}"/>
</file>

<file path=customXml/itemProps2.xml><?xml version="1.0" encoding="utf-8"?>
<ds:datastoreItem xmlns:ds="http://schemas.openxmlformats.org/officeDocument/2006/customXml" ds:itemID="{E199B670-4BCF-4892-9779-18504A81D5F7}"/>
</file>

<file path=customXml/itemProps3.xml><?xml version="1.0" encoding="utf-8"?>
<ds:datastoreItem xmlns:ds="http://schemas.openxmlformats.org/officeDocument/2006/customXml" ds:itemID="{15F1CBCC-C11E-4567-8D4F-7D9380215DB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1208</TotalTime>
  <Words>1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2021-11-15T02:34:06Z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