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421"/>
            <a:ext cx="6714500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83" y="1415421"/>
            <a:ext cx="6770080" cy="4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248"/>
            <a:ext cx="6756008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5" y="1472226"/>
            <a:ext cx="672281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543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83" y="1486694"/>
            <a:ext cx="67285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44576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77" y="1488146"/>
            <a:ext cx="673488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0327"/>
            <a:ext cx="6770136" cy="4761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0327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228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49" y="1560154"/>
            <a:ext cx="67566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27" y="1414686"/>
            <a:ext cx="67498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2020-11-12T00:25:42+00:00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2021-03-11T03:25:21+00:00</PPLastReviewedDate>
    <PPLastReviewedBy xmlns="fd79d500-426f-4b83-b4a1-1e2c3ec74fbe">
      <UserInfo>
        <DisplayName>MATTHEWS, Amanda</DisplayName>
        <AccountId>26</AccountId>
        <AccountType/>
      </UserInfo>
    </PPLastReviewedBy>
    <PPModeratedDate xmlns="fd79d500-426f-4b83-b4a1-1e2c3ec74fbe">2020-11-12T00:25:47+00:00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2022-03-10T14:00:00+00:00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94345-EBEE-421F-B5F7-AE5C0B22966C}"/>
</file>

<file path=customXml/itemProps2.xml><?xml version="1.0" encoding="utf-8"?>
<ds:datastoreItem xmlns:ds="http://schemas.openxmlformats.org/officeDocument/2006/customXml" ds:itemID="{287F50B3-CFC3-4D72-9845-3DA90A80E045}"/>
</file>

<file path=customXml/itemProps3.xml><?xml version="1.0" encoding="utf-8"?>
<ds:datastoreItem xmlns:ds="http://schemas.openxmlformats.org/officeDocument/2006/customXml" ds:itemID="{E52842EE-8AE1-4691-9071-FEADE0D38DC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 2019 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