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4" d="100"/>
          <a:sy n="84" d="100"/>
        </p:scale>
        <p:origin x="86" y="288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16640"/>
            <a:ext cx="6738938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4686"/>
            <a:ext cx="6733415" cy="46857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4858" y="1415422"/>
            <a:ext cx="6754605" cy="468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34879"/>
            <a:ext cx="6740525" cy="471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4715" y="1472226"/>
            <a:ext cx="6734748" cy="4739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72226"/>
            <a:ext cx="6744715" cy="4739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3274" y="1533108"/>
            <a:ext cx="6756189" cy="45293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33108"/>
            <a:ext cx="6740525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8" y="1486694"/>
            <a:ext cx="6697538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6694"/>
            <a:ext cx="6738937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8146"/>
            <a:ext cx="6740525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8146"/>
            <a:ext cx="6738938" cy="4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8098"/>
            <a:ext cx="6784426" cy="4765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9877" y="1408098"/>
            <a:ext cx="6719586" cy="47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70072"/>
            <a:ext cx="6727031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571524"/>
            <a:ext cx="6738938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92052"/>
            <a:ext cx="673053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535" y="1486694"/>
            <a:ext cx="673893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4686"/>
            <a:ext cx="6712250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9125" y="1414686"/>
            <a:ext cx="678033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PSubmittedDate xmlns="fd79d500-426f-4b83-b4a1-1e2c3ec74fbe">2020-11-12T00:25:40+00:00</PPSubmittedDate>
    <PPContentApprover xmlns="fd79d500-426f-4b83-b4a1-1e2c3ec74fbe">
      <UserInfo>
        <DisplayName>MATTHEWS, Amanda</DisplayName>
        <AccountId>26</AccountId>
        <AccountType/>
      </UserInfo>
    </PPContentApprover>
    <PPLastReviewedDate xmlns="fd79d500-426f-4b83-b4a1-1e2c3ec74fbe">2021-03-11T03:25:30+00:00</PPLastReviewedDate>
    <PPLastReviewedBy xmlns="fd79d500-426f-4b83-b4a1-1e2c3ec74fbe">
      <UserInfo>
        <DisplayName>MATTHEWS, Amanda</DisplayName>
        <AccountId>26</AccountId>
        <AccountType/>
      </UserInfo>
    </PPLastReviewedBy>
    <PPModeratedDate xmlns="fd79d500-426f-4b83-b4a1-1e2c3ec74fbe">2020-11-12T00:25:45+00:00</PPModeratedDate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>2022-03-10T14:00:00+00:00</PPReviewDate>
    <PPContentOwner xmlns="fd79d500-426f-4b83-b4a1-1e2c3ec74fbe">
      <UserInfo>
        <DisplayName>MATTHEWS, Amanda</DisplayName>
        <AccountId>26</AccountId>
        <AccountType/>
      </UserInfo>
    </PPContentOwner>
    <PPReferenceNumber xmlns="fd79d500-426f-4b83-b4a1-1e2c3ec74fbe" xsi:nil="true"/>
    <PPSubmittedBy xmlns="fd79d500-426f-4b83-b4a1-1e2c3ec74fbe">
      <UserInfo>
        <DisplayName>DELIZO, Dan</DisplayName>
        <AccountId>20</AccountId>
        <AccountType/>
      </UserInfo>
    </PPSubmittedBy>
    <PPModeratedBy xmlns="fd79d500-426f-4b83-b4a1-1e2c3ec74fbe">
      <UserInfo>
        <DisplayName>DELIZO, Dan</DisplayName>
        <AccountId>20</AccountId>
        <AccountType/>
      </UserInfo>
    </PPModeratedBy>
    <PPPublishedNotificationAddresses xmlns="fd79d500-426f-4b83-b4a1-1e2c3ec74f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A04136-CDB1-4189-8F33-75CD2A75430D}"/>
</file>

<file path=customXml/itemProps2.xml><?xml version="1.0" encoding="utf-8"?>
<ds:datastoreItem xmlns:ds="http://schemas.openxmlformats.org/officeDocument/2006/customXml" ds:itemID="{62AEC591-FD7B-4A8C-8389-B5837C36A15B}"/>
</file>

<file path=customXml/itemProps3.xml><?xml version="1.0" encoding="utf-8"?>
<ds:datastoreItem xmlns:ds="http://schemas.openxmlformats.org/officeDocument/2006/customXml" ds:itemID="{EE4B5882-171F-4C09-9D8A-7519A0CF2FB0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1205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Country, My Family, My Home  2019  </dc:title>
  <dc:creator>MATTHEWS, Amanda</dc:creator>
  <cp:lastModifiedBy>SIMMONS, Tania</cp:lastModifiedBy>
  <cp:revision>15</cp:revision>
  <dcterms:created xsi:type="dcterms:W3CDTF">2016-09-16T02:28:10Z</dcterms:created>
  <dcterms:modified xsi:type="dcterms:W3CDTF">2019-11-28T03:30:29Z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