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4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528" y="86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607" y="1486694"/>
            <a:ext cx="6732856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1135"/>
            <a:ext cx="6706192" cy="4718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6192" y="1421899"/>
            <a:ext cx="6773271" cy="473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41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5" y="1415248"/>
            <a:ext cx="6719021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740" y="1522698"/>
            <a:ext cx="6667724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811739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7382"/>
            <a:ext cx="6739732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732" y="1497382"/>
            <a:ext cx="673676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9731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70063" y="456362"/>
            <a:ext cx="4679068" cy="673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5" y="1408098"/>
            <a:ext cx="6740095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7970" y="1408098"/>
            <a:ext cx="6731493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63130"/>
            <a:ext cx="6811739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739" y="1564582"/>
            <a:ext cx="6662856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84" y="1486694"/>
            <a:ext cx="6648840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724" y="1486694"/>
            <a:ext cx="681174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58852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8852" y="1414686"/>
            <a:ext cx="672061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06192" cy="4751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17298" y="403579"/>
            <a:ext cx="4751057" cy="67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2021-02-23T01:24:04+00:00</PPModeratedDate>
    <PPLastReviewedDate xmlns="fd79d500-426f-4b83-b4a1-1e2c3ec74fbe">2021-02-23T01:24:05+00:00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2021-02-23T01:22:39+00:00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2022-02-22T14:00:00+00:00</PPReviewDa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5A89A2-CC10-43DD-ACA9-AA0FAD16343B}"/>
</file>

<file path=customXml/itemProps2.xml><?xml version="1.0" encoding="utf-8"?>
<ds:datastoreItem xmlns:ds="http://schemas.openxmlformats.org/officeDocument/2006/customXml" ds:itemID="{6BACCE42-9012-4EEE-86D9-D2AFB0E98DD7}"/>
</file>

<file path=customXml/itemProps3.xml><?xml version="1.0" encoding="utf-8"?>
<ds:datastoreItem xmlns:ds="http://schemas.openxmlformats.org/officeDocument/2006/customXml" ds:itemID="{D914A070-B7D9-4616-9748-9BEE552AC4C2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1250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George's Journey</dc:title>
  <dc:creator>MATTHEWS, Amanda</dc:creator>
  <cp:lastModifiedBy>REID, Joshua (jprei4)</cp:lastModifiedBy>
  <cp:revision>18</cp:revision>
  <dcterms:created xsi:type="dcterms:W3CDTF">2016-09-16T02:28:10Z</dcterms:created>
  <dcterms:modified xsi:type="dcterms:W3CDTF">2021-02-02T23:43:58Z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