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845" y="1416640"/>
            <a:ext cx="666561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4473" cy="4729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73" y="1414686"/>
            <a:ext cx="6716874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" y="1415248"/>
            <a:ext cx="671797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81" y="1472226"/>
            <a:ext cx="6700825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65" y="1522698"/>
            <a:ext cx="673959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650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001" y="1486694"/>
            <a:ext cx="674046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9598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" y="1408098"/>
            <a:ext cx="6758638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67" y="1412856"/>
            <a:ext cx="671109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6461"/>
            <a:ext cx="6719902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903" y="1570306"/>
            <a:ext cx="675956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9" y="1414686"/>
            <a:ext cx="672105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959" y="1414686"/>
            <a:ext cx="67525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2020-11-12T00:25:23+00:00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2020-11-12T00:25:22+00:00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6501C-6016-442D-B2C3-2D30C78176C2}"/>
</file>

<file path=customXml/itemProps2.xml><?xml version="1.0" encoding="utf-8"?>
<ds:datastoreItem xmlns:ds="http://schemas.openxmlformats.org/officeDocument/2006/customXml" ds:itemID="{C9CBB6BE-C6BB-4894-B84B-47BBE01FF95B}"/>
</file>

<file path=customXml/itemProps3.xml><?xml version="1.0" encoding="utf-8"?>
<ds:datastoreItem xmlns:ds="http://schemas.openxmlformats.org/officeDocument/2006/customXml" ds:itemID="{E1A7AA13-C117-4EE6-B60D-80E347F8396E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Forbidden Love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2020-05-13T00:49:44Z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