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04" d="100"/>
          <a:sy n="104" d="100"/>
        </p:scale>
        <p:origin x="456" y="120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16640"/>
            <a:ext cx="6738938" cy="47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2315"/>
            <a:ext cx="6714500" cy="47634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4500" y="1414686"/>
            <a:ext cx="6761803" cy="475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58715"/>
            <a:ext cx="6739732" cy="466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75290"/>
            <a:ext cx="6815090" cy="47331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739" y="1472226"/>
            <a:ext cx="6823264" cy="4739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525852"/>
            <a:ext cx="6738938" cy="45301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2698"/>
            <a:ext cx="6787745" cy="45365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052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5601" y="1486694"/>
            <a:ext cx="6728785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0525" cy="4680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8146"/>
            <a:ext cx="6738938" cy="46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290" y="1408648"/>
            <a:ext cx="6784426" cy="47646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6" y="1408098"/>
            <a:ext cx="6738938" cy="47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558702"/>
            <a:ext cx="6740525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560154"/>
            <a:ext cx="6738938" cy="44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86694"/>
            <a:ext cx="6740524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6694"/>
            <a:ext cx="673893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4858" y="1414686"/>
            <a:ext cx="6805383" cy="4752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7823" y="1414686"/>
            <a:ext cx="6779222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PPSubmittedDate xmlns="fd79d500-426f-4b83-b4a1-1e2c3ec74fbe">2020-11-12T00:25:39+00:00</PPSubmittedDate>
    <PPContentApprover xmlns="fd79d500-426f-4b83-b4a1-1e2c3ec74fbe">
      <UserInfo>
        <DisplayName>MATTHEWS, Amanda</DisplayName>
        <AccountId>26</AccountId>
        <AccountType/>
      </UserInfo>
    </PPContentApprover>
    <PPLastReviewedDate xmlns="fd79d500-426f-4b83-b4a1-1e2c3ec74fbe">2020-11-12T00:25:43+00:00</PPLastReviewedDate>
    <PPLastReviewedBy xmlns="fd79d500-426f-4b83-b4a1-1e2c3ec74fbe">
      <UserInfo>
        <DisplayName>DELIZO, Dan</DisplayName>
        <AccountId>20</AccountId>
        <AccountType/>
      </UserInfo>
    </PPLastReviewedBy>
    <PPModeratedDate xmlns="fd79d500-426f-4b83-b4a1-1e2c3ec74fbe">2020-11-12T00:25:43+00:00</PPModeratedDate>
    <PPContentAuthor xmlns="fd79d500-426f-4b83-b4a1-1e2c3ec74fbe">
      <UserInfo>
        <DisplayName>NGUYEN, William</DisplayName>
        <AccountId>21</AccountId>
        <AccountType/>
      </UserInfo>
    </PPContentAuthor>
    <PPReviewDate xmlns="fd79d500-426f-4b83-b4a1-1e2c3ec74fbe">2021-05-19T14:00:00+00:00</PPReviewDate>
    <PPContentOwner xmlns="fd79d500-426f-4b83-b4a1-1e2c3ec74fbe">
      <UserInfo>
        <DisplayName>MATTHEWS, Amanda</DisplayName>
        <AccountId>26</AccountId>
        <AccountType/>
      </UserInfo>
    </PPContentOwner>
    <PPReferenceNumber xmlns="fd79d500-426f-4b83-b4a1-1e2c3ec74fbe" xsi:nil="true"/>
    <PPSubmittedBy xmlns="fd79d500-426f-4b83-b4a1-1e2c3ec74fbe">
      <UserInfo>
        <DisplayName>DELIZO, Dan</DisplayName>
        <AccountId>20</AccountId>
        <AccountType/>
      </UserInfo>
    </PPSubmittedBy>
    <PPModeratedBy xmlns="fd79d500-426f-4b83-b4a1-1e2c3ec74fbe">
      <UserInfo>
        <DisplayName>DELIZO, Dan</DisplayName>
        <AccountId>20</AccountId>
        <AccountType/>
      </UserInfo>
    </PPModeratedBy>
    <PPPublishedNotificationAddresses xmlns="fd79d500-426f-4b83-b4a1-1e2c3ec74fb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CBA87E-5D26-422A-B0CC-83B470B64607}"/>
</file>

<file path=customXml/itemProps2.xml><?xml version="1.0" encoding="utf-8"?>
<ds:datastoreItem xmlns:ds="http://schemas.openxmlformats.org/officeDocument/2006/customXml" ds:itemID="{632884A6-EF95-49F6-92F1-4402B313E554}"/>
</file>

<file path=customXml/itemProps3.xml><?xml version="1.0" encoding="utf-8"?>
<ds:datastoreItem xmlns:ds="http://schemas.openxmlformats.org/officeDocument/2006/customXml" ds:itemID="{850F2BC8-4689-481A-87A5-E1F893E44A1A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1200</TotalTime>
  <Words>1</Words>
  <Application>Microsoft Office PowerPoint</Application>
  <PresentationFormat>Custom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Journey To A Cane Farm  2018</dc:title>
  <dc:creator>MATTHEWS, Amanda</dc:creator>
  <cp:lastModifiedBy>MATTHEWS, Amanda</cp:lastModifiedBy>
  <cp:revision>13</cp:revision>
  <dcterms:created xsi:type="dcterms:W3CDTF">2016-09-16T02:28:10Z</dcterms:created>
  <dcterms:modified xsi:type="dcterms:W3CDTF">2018-09-13T01:33:25Z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