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5421"/>
            <a:ext cx="6714500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656" y="1415421"/>
            <a:ext cx="6775807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1315"/>
            <a:ext cx="6739732" cy="47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07" y="1472226"/>
            <a:ext cx="6747255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72226"/>
            <a:ext cx="6741160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3310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22856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57" y="1488146"/>
            <a:ext cx="6756606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801603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08098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560154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0621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528" y="1414686"/>
            <a:ext cx="6766935" cy="47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2020-11-12T00:25:43+00:00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2020-11-12T00:25:48+00:00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2020-11-12T00:25:47+00:00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B7854-6A20-418F-A624-F73EFFFD1857}"/>
</file>

<file path=customXml/itemProps2.xml><?xml version="1.0" encoding="utf-8"?>
<ds:datastoreItem xmlns:ds="http://schemas.openxmlformats.org/officeDocument/2006/customXml" ds:itemID="{5DB3C140-0C3D-427E-A72E-DFA438352B71}"/>
</file>

<file path=customXml/itemProps3.xml><?xml version="1.0" encoding="utf-8"?>
<ds:datastoreItem xmlns:ds="http://schemas.openxmlformats.org/officeDocument/2006/customXml" ds:itemID="{4CBC39B5-4E8E-41AD-A013-C7B409A4E6F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Town Named Malanda  2019 </dc:title>
  <dc:creator>MATTHEWS, Amanda</dc:creator>
  <cp:lastModifiedBy>SIMMONS, Tania</cp:lastModifiedBy>
  <cp:revision>16</cp:revision>
  <dcterms:created xsi:type="dcterms:W3CDTF">2016-09-16T02:28:10Z</dcterms:created>
  <dcterms:modified xsi:type="dcterms:W3CDTF">2019-11-28T02:14:00Z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