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761" y="1416640"/>
            <a:ext cx="6753702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24170"/>
            <a:ext cx="6714500" cy="4732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089" y="1424170"/>
            <a:ext cx="6772374" cy="47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8" y="1433259"/>
            <a:ext cx="6739732" cy="47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2226"/>
            <a:ext cx="6738938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72226"/>
            <a:ext cx="674052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893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8864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764"/>
            <a:ext cx="6738938" cy="467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91323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42" y="1408098"/>
            <a:ext cx="6700121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7" y="1558702"/>
            <a:ext cx="6743915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723146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147" y="1486694"/>
            <a:ext cx="675631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63853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544" y="1413156"/>
            <a:ext cx="6774919" cy="475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2020-11-12T00:25:49+00:00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2020-11-12T00:25:55+00:00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2020-11-12T00:25:55+00:00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18F733-AA3A-4012-90D3-D87AFED5CAFE}"/>
</file>

<file path=customXml/itemProps2.xml><?xml version="1.0" encoding="utf-8"?>
<ds:datastoreItem xmlns:ds="http://schemas.openxmlformats.org/officeDocument/2006/customXml" ds:itemID="{4443C0A9-9ACD-4E85-A6D3-E2C4A871440E}"/>
</file>

<file path=customXml/itemProps3.xml><?xml version="1.0" encoding="utf-8"?>
<ds:datastoreItem xmlns:ds="http://schemas.openxmlformats.org/officeDocument/2006/customXml" ds:itemID="{C020EF3C-A0D6-4562-9D40-586367BCD1D8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1203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 Knows Best  2019  </dc:title>
  <dc:creator>MATTHEWS, Amanda</dc:creator>
  <cp:lastModifiedBy>SIMMONS, Tania</cp:lastModifiedBy>
  <cp:revision>15</cp:revision>
  <dcterms:created xsi:type="dcterms:W3CDTF">2016-09-16T02:28:10Z</dcterms:created>
  <dcterms:modified xsi:type="dcterms:W3CDTF">2019-11-28T01:57:52Z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