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566" y="77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37233-7A24-4395-B522-52C5401CE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35288" y="421080"/>
            <a:ext cx="4748619" cy="67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C0A135-4F88-4289-8889-2410A7BB1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81724" y="432962"/>
            <a:ext cx="4751056" cy="6714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19230-597E-4008-B1FE-AAC72C451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20039" y="409148"/>
            <a:ext cx="4753885" cy="67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71DD0-71CD-446C-AB81-14221B8822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94165" y="417768"/>
            <a:ext cx="4751403" cy="67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34831E-5939-44D6-96A9-9EFCAEB9B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3199" y="475805"/>
            <a:ext cx="4739318" cy="6732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EB260-CD09-4F20-9337-39B093C458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35358" y="475803"/>
            <a:ext cx="4739319" cy="6732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55651B-659A-406C-93E4-958CE0675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01219" y="421480"/>
            <a:ext cx="4536503" cy="6738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475331-8B0D-4F58-8735-252B3EB724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840160" y="421477"/>
            <a:ext cx="4536503" cy="673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7267D-43DF-40BF-9B99-B079661A22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65217" y="421477"/>
            <a:ext cx="4608510" cy="6738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18D9C1-6889-4C2A-8C8F-63768509EE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806027" y="421763"/>
            <a:ext cx="4606354" cy="67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624491-4B8D-464E-B0A6-E323BFB7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32149" y="455998"/>
            <a:ext cx="4679068" cy="6743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5D00A-1EE3-48D8-BD93-273CD8E3FD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68246" y="455995"/>
            <a:ext cx="4679069" cy="674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C6C70-4207-4CFD-BB3E-1A147D7B9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02218" y="405881"/>
            <a:ext cx="4765703" cy="6770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2A4979-5AE6-4E6C-966E-17C5C46A13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41948" y="436287"/>
            <a:ext cx="4765705" cy="67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9C8790-496F-46E1-8EC2-0E8920D2F5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34042" y="426111"/>
            <a:ext cx="4463044" cy="6731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F624C9-F3B1-467A-B80E-5D1103E392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73775" y="426108"/>
            <a:ext cx="4463044" cy="67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EA8366-4FE1-483B-88F2-FAA7FCC59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61013" y="425681"/>
            <a:ext cx="4608512" cy="6730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F05E0-2576-4BC6-BD8F-22582A396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800743" y="416485"/>
            <a:ext cx="4608513" cy="67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E6211-C9D6-4E87-85E1-9B6AE9FDDE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72250" y="444058"/>
            <a:ext cx="4750905" cy="6695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33979-32B1-4A83-B439-208F80B24C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11981" y="398113"/>
            <a:ext cx="4750908" cy="67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fd79d500-426f-4b83-b4a1-1e2c3ec74fbe">
      <UserInfo>
        <DisplayName>MATTHEWS, Amanda</DisplayName>
        <AccountId>26</AccountId>
        <AccountType/>
      </UserInfo>
    </PPContentAuthor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2021-11-23T01:10:39+00:00</PPModeratedDate>
    <PPLastReviewedDate xmlns="fd79d500-426f-4b83-b4a1-1e2c3ec74fbe">2021-11-23T01:10:40+00:00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2021-11-23T01:07:13+00:00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ReviewDate xmlns="fd79d500-426f-4b83-b4a1-1e2c3ec74fbe">2022-11-22T14:00:00+00:00</PPReviewDate>
  </documentManagement>
</p:properties>
</file>

<file path=customXml/itemProps1.xml><?xml version="1.0" encoding="utf-8"?>
<ds:datastoreItem xmlns:ds="http://schemas.openxmlformats.org/officeDocument/2006/customXml" ds:itemID="{C78CE4B1-D240-4122-9211-4240C9A3E0EA}"/>
</file>

<file path=customXml/itemProps2.xml><?xml version="1.0" encoding="utf-8"?>
<ds:datastoreItem xmlns:ds="http://schemas.openxmlformats.org/officeDocument/2006/customXml" ds:itemID="{802D9D16-6872-4C5A-B1FF-7386EB796E13}"/>
</file>

<file path=customXml/itemProps3.xml><?xml version="1.0" encoding="utf-8"?>
<ds:datastoreItem xmlns:ds="http://schemas.openxmlformats.org/officeDocument/2006/customXml" ds:itemID="{7CAAF93F-0F53-41EA-9285-24531844102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1205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Amanda</dc:creator>
  <cp:lastModifiedBy>MATTHEWS, Amanda (amatt83)</cp:lastModifiedBy>
  <cp:revision>18</cp:revision>
  <dcterms:created xsi:type="dcterms:W3CDTF">2016-09-16T02:28:10Z</dcterms:created>
  <dcterms:modified xsi:type="dcterms:W3CDTF">2021-11-23T01:00:42Z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