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64E4"/>
    <a:srgbClr val="5A50DA"/>
    <a:srgbClr val="4C5ADE"/>
    <a:srgbClr val="4B67DF"/>
    <a:srgbClr val="495BE1"/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1" d="100"/>
          <a:sy n="81" d="100"/>
        </p:scale>
        <p:origin x="422" y="58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6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4541" y="1414686"/>
            <a:ext cx="6714922" cy="47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23" y="1432161"/>
            <a:ext cx="6688477" cy="47161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714499" y="1432160"/>
            <a:ext cx="6764963" cy="475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6704"/>
            <a:ext cx="6739732" cy="474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69402"/>
            <a:ext cx="6738938" cy="4739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848" y="1472226"/>
            <a:ext cx="6747373" cy="4739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9045" y="1522698"/>
            <a:ext cx="6660418" cy="4536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522698"/>
            <a:ext cx="6819046" cy="4526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86694"/>
            <a:ext cx="6740524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6694"/>
            <a:ext cx="6738937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19452" cy="4680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9453" y="1488146"/>
            <a:ext cx="6760010" cy="46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290" y="1436378"/>
            <a:ext cx="6784426" cy="47091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136" y="1408098"/>
            <a:ext cx="6709327" cy="47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58702"/>
            <a:ext cx="6735547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5547" y="1560154"/>
            <a:ext cx="6743916" cy="44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3053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535" y="1486694"/>
            <a:ext cx="6748927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4858" y="1438119"/>
            <a:ext cx="6805383" cy="47056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405" y="1438120"/>
            <a:ext cx="6784058" cy="46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PReferenceNumber xmlns="fd79d500-426f-4b83-b4a1-1e2c3ec74fbe" xsi:nil="true"/>
    <PPContentOwner xmlns="fd79d500-426f-4b83-b4a1-1e2c3ec74fbe">
      <UserInfo>
        <DisplayName>MATTHEWS, Amanda</DisplayName>
        <AccountId>26</AccountId>
        <AccountType/>
      </UserInfo>
    </PPContentOwner>
    <PPSubmittedBy xmlns="fd79d500-426f-4b83-b4a1-1e2c3ec74fbe">
      <UserInfo>
        <DisplayName>MATTHEWS, Amanda</DisplayName>
        <AccountId>26</AccountId>
        <AccountType/>
      </UserInfo>
    </PPSubmittedBy>
    <PPModeratedDate xmlns="fd79d500-426f-4b83-b4a1-1e2c3ec74fbe">2021-02-23T01:15:34+00:00</PPModeratedDate>
    <PPLastReviewedDate xmlns="fd79d500-426f-4b83-b4a1-1e2c3ec74fbe">2021-02-23T01:15:34+00:00</PPLastReviewedDate>
    <PPModeratedBy xmlns="fd79d500-426f-4b83-b4a1-1e2c3ec74fbe">
      <UserInfo>
        <DisplayName>MATTHEWS, Amanda</DisplayName>
        <AccountId>26</AccountId>
        <AccountType/>
      </UserInfo>
    </PPModeratedBy>
    <PPContentApprover xmlns="fd79d500-426f-4b83-b4a1-1e2c3ec74fbe">
      <UserInfo>
        <DisplayName>MATTHEWS, Amanda</DisplayName>
        <AccountId>26</AccountId>
        <AccountType/>
      </UserInfo>
    </PPContentApprover>
    <PPSubmittedDate xmlns="fd79d500-426f-4b83-b4a1-1e2c3ec74fbe">2021-02-23T01:15:16+00:00</PPSubmittedDate>
    <PublishingExpirationDate xmlns="http://schemas.microsoft.com/sharepoint/v3" xsi:nil="true"/>
    <PPPublishedNotificationAddresses xmlns="fd79d500-426f-4b83-b4a1-1e2c3ec74fbe" xsi:nil="true"/>
    <PPLastReviewedBy xmlns="fd79d500-426f-4b83-b4a1-1e2c3ec74fbe">
      <UserInfo>
        <DisplayName>MATTHEWS, Amanda</DisplayName>
        <AccountId>26</AccountId>
        <AccountType/>
      </UserInfo>
    </PPLastReviewedBy>
    <PublishingStartDate xmlns="http://schemas.microsoft.com/sharepoint/v3" xsi:nil="true"/>
    <PPContentAuthor xmlns="fd79d500-426f-4b83-b4a1-1e2c3ec74fbe">
      <UserInfo>
        <DisplayName>MATTHEWS, Amanda</DisplayName>
        <AccountId>26</AccountId>
        <AccountType/>
      </UserInfo>
    </PPContentAuthor>
    <PPReviewDate xmlns="fd79d500-426f-4b83-b4a1-1e2c3ec74fb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74515B-95C5-4FAD-80C5-3FBDB23D412B}"/>
</file>

<file path=customXml/itemProps2.xml><?xml version="1.0" encoding="utf-8"?>
<ds:datastoreItem xmlns:ds="http://schemas.openxmlformats.org/officeDocument/2006/customXml" ds:itemID="{FDCBDE26-06A0-43EF-9EE6-5558DE0F2477}"/>
</file>

<file path=customXml/itemProps3.xml><?xml version="1.0" encoding="utf-8"?>
<ds:datastoreItem xmlns:ds="http://schemas.openxmlformats.org/officeDocument/2006/customXml" ds:itemID="{11F28FEE-53B1-4A12-96E0-FF1F61F3B9DC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1202</TotalTime>
  <Words>1</Words>
  <Application>Microsoft Office PowerPoint</Application>
  <PresentationFormat>Custom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Elizabeth's Choice</dc:title>
  <dc:creator>MATTHEWS, Amanda</dc:creator>
  <cp:lastModifiedBy>MATTHEWS, Amanda</cp:lastModifiedBy>
  <cp:revision>16</cp:revision>
  <dcterms:created xsi:type="dcterms:W3CDTF">2016-09-16T02:28:10Z</dcterms:created>
  <dcterms:modified xsi:type="dcterms:W3CDTF">2021-02-01T03:11:34Z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