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809" y="1414686"/>
            <a:ext cx="670665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53965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966" y="1414686"/>
            <a:ext cx="6725497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0211"/>
            <a:ext cx="6739732" cy="47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746" y="1472226"/>
            <a:ext cx="6755717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13704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4052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973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486694"/>
            <a:ext cx="67220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84486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486" y="1488146"/>
            <a:ext cx="6694977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99" y="1408098"/>
            <a:ext cx="6765244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26" y="1408098"/>
            <a:ext cx="672273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1" y="1558702"/>
            <a:ext cx="6726660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560154"/>
            <a:ext cx="6739732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814819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123" y="1486694"/>
            <a:ext cx="66823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0606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966" y="1414686"/>
            <a:ext cx="677293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2021-02-23T01:23:59+00:00</PPModeratedDate>
    <PPLastReviewedDate xmlns="fd79d500-426f-4b83-b4a1-1e2c3ec74fbe">2021-02-23T01:24:00+00:00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2021-02-23T01:23:46+00:00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2022-02-22T14:00:00+00:00</PPReview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F92D65-A1E4-44D1-8284-600E169D9BD6}"/>
</file>

<file path=customXml/itemProps2.xml><?xml version="1.0" encoding="utf-8"?>
<ds:datastoreItem xmlns:ds="http://schemas.openxmlformats.org/officeDocument/2006/customXml" ds:itemID="{791C4F0D-E623-4C49-8196-5E4CE5D5B570}"/>
</file>

<file path=customXml/itemProps3.xml><?xml version="1.0" encoding="utf-8"?>
<ds:datastoreItem xmlns:ds="http://schemas.openxmlformats.org/officeDocument/2006/customXml" ds:itemID="{C49EDF5F-92D2-4389-846E-2369A1478B2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Grand Adventure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2021-02-02T04:47:07Z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