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581" y="1414686"/>
            <a:ext cx="680688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5354"/>
            <a:ext cx="6739732" cy="46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16039" y="1472225"/>
            <a:ext cx="6763424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72226"/>
            <a:ext cx="6716039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38" y="1522698"/>
            <a:ext cx="6667725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33108"/>
            <a:ext cx="6811739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" y="1486694"/>
            <a:ext cx="684658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055" y="1486694"/>
            <a:ext cx="662740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02177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177" y="1488146"/>
            <a:ext cx="6677286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83006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065" y="1408098"/>
            <a:ext cx="664939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60154"/>
            <a:ext cx="6811739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38" y="1560154"/>
            <a:ext cx="666772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82919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193" y="1486694"/>
            <a:ext cx="665027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268"/>
            <a:ext cx="6740525" cy="4725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671" y="1428268"/>
            <a:ext cx="6735526" cy="47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2021-02-23T01:24:01+00:00</PPModeratedDate>
    <PPLastReviewedDate xmlns="fd79d500-426f-4b83-b4a1-1e2c3ec74fbe">2021-02-23T01:24:01+00:00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2021-02-23T01:23:20+00:00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2022-02-22T14:00:00+00:00</PPReviewDate>
  </documentManagement>
</p:properties>
</file>

<file path=customXml/itemProps1.xml><?xml version="1.0" encoding="utf-8"?>
<ds:datastoreItem xmlns:ds="http://schemas.openxmlformats.org/officeDocument/2006/customXml" ds:itemID="{07E4814A-AFD2-4321-9596-56F899B46C13}"/>
</file>

<file path=customXml/itemProps2.xml><?xml version="1.0" encoding="utf-8"?>
<ds:datastoreItem xmlns:ds="http://schemas.openxmlformats.org/officeDocument/2006/customXml" ds:itemID="{667C2244-D6CD-4A06-8D1B-F23756E357F0}"/>
</file>

<file path=customXml/itemProps3.xml><?xml version="1.0" encoding="utf-8"?>
<ds:datastoreItem xmlns:ds="http://schemas.openxmlformats.org/officeDocument/2006/customXml" ds:itemID="{C2213E16-46B4-487C-9326-775C0FD678C5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Convict's Journey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2021-02-02T05:05:32Z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