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422" y="5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538" y="1414686"/>
            <a:ext cx="6746925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662476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475" y="1414687"/>
            <a:ext cx="6816987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397" y="1415248"/>
            <a:ext cx="672093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41" y="1472226"/>
            <a:ext cx="6775622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03841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745" y="1522698"/>
            <a:ext cx="6824711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65074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40523" y="1486694"/>
            <a:ext cx="67389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40523" y="1488146"/>
            <a:ext cx="673893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" y="1408098"/>
            <a:ext cx="6757932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660" y="1430940"/>
            <a:ext cx="674015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35546" y="1560154"/>
            <a:ext cx="674391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" y="1486694"/>
            <a:ext cx="652041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470" y="1490446"/>
            <a:ext cx="695599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287" y="1414686"/>
            <a:ext cx="678624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769" y="1414686"/>
            <a:ext cx="672333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2021-02-22T05:24:04+00:00</PPModeratedDate>
    <PPLastReviewedDate xmlns="fd79d500-426f-4b83-b4a1-1e2c3ec74fbe">2021-02-22T05:24:05+00:00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2021-02-22T05:23:37+00:00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2022-02-21T14:00:00+00:00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C8FF9-8949-4AA2-947B-616DE3FB2871}"/>
</file>

<file path=customXml/itemProps2.xml><?xml version="1.0" encoding="utf-8"?>
<ds:datastoreItem xmlns:ds="http://schemas.openxmlformats.org/officeDocument/2006/customXml" ds:itemID="{3FE52A78-4C9C-401A-8C0C-316C1D87233A}"/>
</file>

<file path=customXml/itemProps3.xml><?xml version="1.0" encoding="utf-8"?>
<ds:datastoreItem xmlns:ds="http://schemas.openxmlformats.org/officeDocument/2006/customXml" ds:itemID="{73EC39D4-762C-4DC2-B055-37E446EE580C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MATTHEWS, Amanda</dc:creator>
  <cp:lastModifiedBy>MATTHEWS, Amanda</cp:lastModifiedBy>
  <cp:revision>16</cp:revision>
  <dcterms:created xsi:type="dcterms:W3CDTF">2016-09-16T02:28:10Z</dcterms:created>
  <dcterms:modified xsi:type="dcterms:W3CDTF">2021-02-01T03:53:26Z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