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83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400" y="1522698"/>
            <a:ext cx="6736063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" y="1486694"/>
            <a:ext cx="6720382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18" y="1488146"/>
            <a:ext cx="6748445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7" y="1408098"/>
            <a:ext cx="670932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384" y="1560154"/>
            <a:ext cx="6760079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250"/>
            <a:ext cx="6740525" cy="47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9250"/>
            <a:ext cx="6738938" cy="47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3629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2020-11-12T00:25:37+00:00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2020-11-12T00:25:41+00:00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2020-11-12T00:25:41+00:00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A7EF1F96-944D-4E81-A54F-7DFB7B7CB3E1}"/>
</file>

<file path=customXml/itemProps2.xml><?xml version="1.0" encoding="utf-8"?>
<ds:datastoreItem xmlns:ds="http://schemas.openxmlformats.org/officeDocument/2006/customXml" ds:itemID="{F3A2264D-04BC-4F37-A675-77515298B03C}"/>
</file>

<file path=customXml/itemProps3.xml><?xml version="1.0" encoding="utf-8"?>
<ds:datastoreItem xmlns:ds="http://schemas.openxmlformats.org/officeDocument/2006/customXml" ds:itemID="{124772A1-8654-4F18-B385-4555E13314B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Scoundrel's Blessing  2019  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2020-02-05T01:28:06Z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