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490" y="62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199" y="1439289"/>
            <a:ext cx="6797240" cy="470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10" y="1423359"/>
            <a:ext cx="6742135" cy="4772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259" y="1423359"/>
            <a:ext cx="6774204" cy="47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9563"/>
            <a:ext cx="6739732" cy="474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874" y="1414686"/>
            <a:ext cx="6798391" cy="4824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65" y="1418463"/>
            <a:ext cx="6761539" cy="4824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44177"/>
            <a:ext cx="6864848" cy="4939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4178"/>
            <a:ext cx="6805527" cy="4939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53536" cy="4824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536" y="1486694"/>
            <a:ext cx="672592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968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756" y="1486694"/>
            <a:ext cx="674470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6138"/>
            <a:ext cx="6784426" cy="4831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138"/>
            <a:ext cx="6785201" cy="483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4810"/>
            <a:ext cx="6818306" cy="4886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24809"/>
            <a:ext cx="6761249" cy="488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911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272" y="1486693"/>
            <a:ext cx="6800481" cy="49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78884"/>
            <a:ext cx="6770539" cy="4904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4" y="1478883"/>
            <a:ext cx="6850001" cy="490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2020-11-12T00:26:08+00:00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2020-11-12T00:26:13+00:00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2020-11-12T00:26:13+00:00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305497-EADD-4E72-9680-DEFA8E8BCD75}"/>
</file>

<file path=customXml/itemProps2.xml><?xml version="1.0" encoding="utf-8"?>
<ds:datastoreItem xmlns:ds="http://schemas.openxmlformats.org/officeDocument/2006/customXml" ds:itemID="{1FEBE851-D676-4CE6-805E-CB3712D94489}"/>
</file>

<file path=customXml/itemProps3.xml><?xml version="1.0" encoding="utf-8"?>
<ds:datastoreItem xmlns:ds="http://schemas.openxmlformats.org/officeDocument/2006/customXml" ds:itemID="{1C3F80EF-77BD-4C8D-BC36-6F9640FCB543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158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Storm Rampages  2016  </dc:title>
  <dc:creator>MATTHEWS, Amanda</dc:creator>
  <cp:lastModifiedBy>MATTHEWS, Amanda</cp:lastModifiedBy>
  <cp:revision>10</cp:revision>
  <dcterms:created xsi:type="dcterms:W3CDTF">2016-09-16T02:28:10Z</dcterms:created>
  <dcterms:modified xsi:type="dcterms:W3CDTF">2016-10-31T02:15:16Z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