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3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81" y="1486694"/>
            <a:ext cx="6747182" cy="48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4" y="1423214"/>
            <a:ext cx="6624737" cy="47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25064"/>
            <a:ext cx="6623942" cy="4803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5" y="1425064"/>
            <a:ext cx="6625530" cy="4803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382" y="1425096"/>
            <a:ext cx="6523812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67" y="1425096"/>
            <a:ext cx="6510657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4" y="1493018"/>
            <a:ext cx="6622371" cy="4595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366" y="1493018"/>
            <a:ext cx="6627101" cy="45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3" y="1487420"/>
            <a:ext cx="6582960" cy="4679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626" y="1487419"/>
            <a:ext cx="6547833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2" y="1534974"/>
            <a:ext cx="6587043" cy="4729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046" y="1534974"/>
            <a:ext cx="6518413" cy="47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05" y="1416138"/>
            <a:ext cx="6321926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16138"/>
            <a:ext cx="6336704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45" y="1486694"/>
            <a:ext cx="6570580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1702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4" y="1486694"/>
            <a:ext cx="6590437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431" y="1486694"/>
            <a:ext cx="665903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2020-11-12T00:26:06+00:00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2020-11-12T00:26:11+00:00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2020-11-12T00:26:11+00:00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12450217-8CA1-4CEE-8B26-805FE85E1D90}"/>
</file>

<file path=customXml/itemProps2.xml><?xml version="1.0" encoding="utf-8"?>
<ds:datastoreItem xmlns:ds="http://schemas.openxmlformats.org/officeDocument/2006/customXml" ds:itemID="{3C1E8117-4A28-42C4-AD8B-3196DE1054FD}"/>
</file>

<file path=customXml/itemProps3.xml><?xml version="1.0" encoding="utf-8"?>
<ds:datastoreItem xmlns:ds="http://schemas.openxmlformats.org/officeDocument/2006/customXml" ds:itemID="{7B8AACA6-3D4D-4100-BB33-5C972656F25C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162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of the Tainui  2017  </dc:title>
  <dc:creator>MATTHEWS, Amanda</dc:creator>
  <cp:lastModifiedBy>MATTHEWS, Amanda</cp:lastModifiedBy>
  <cp:revision>11</cp:revision>
  <dcterms:created xsi:type="dcterms:W3CDTF">2016-09-16T02:28:10Z</dcterms:created>
  <dcterms:modified xsi:type="dcterms:W3CDTF">2018-05-10T03:24:13Z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