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6" y="1613257"/>
            <a:ext cx="6623061" cy="45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" y="1496294"/>
            <a:ext cx="6696745" cy="45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83885"/>
            <a:ext cx="6551935" cy="4686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83885"/>
            <a:ext cx="6625530" cy="4686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25096"/>
            <a:ext cx="609351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63" y="1425096"/>
            <a:ext cx="6367868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17464" y="1486694"/>
            <a:ext cx="651990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66" y="1486695"/>
            <a:ext cx="656602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05" y="1488146"/>
            <a:ext cx="655635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263" y="1488146"/>
            <a:ext cx="649127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62" y="1416138"/>
            <a:ext cx="6499913" cy="4968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78" y="1416138"/>
            <a:ext cx="6558181" cy="49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87" y="1414686"/>
            <a:ext cx="640995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487" y="1416138"/>
            <a:ext cx="641095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34" y="1486694"/>
            <a:ext cx="6537579" cy="4619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013" y="1497396"/>
            <a:ext cx="654744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86694"/>
            <a:ext cx="663616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6" y="1486694"/>
            <a:ext cx="666906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2020-11-12T00:26:22+00:00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2020-11-12T00:26:21+00:00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5F46BD52-411B-408A-9BD5-D8247077D092}"/>
</file>

<file path=customXml/itemProps2.xml><?xml version="1.0" encoding="utf-8"?>
<ds:datastoreItem xmlns:ds="http://schemas.openxmlformats.org/officeDocument/2006/customXml" ds:itemID="{BD55DF34-45BF-4AC9-91B9-AC37E7239CFB}"/>
</file>

<file path=customXml/itemProps3.xml><?xml version="1.0" encoding="utf-8"?>
<ds:datastoreItem xmlns:ds="http://schemas.openxmlformats.org/officeDocument/2006/customXml" ds:itemID="{E6532871-926A-41DA-9FFB-3BDA40539AB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153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Rainforest Tribes  2017  </dc:title>
  <dc:creator>MATTHEWS, Amanda</dc:creator>
  <cp:lastModifiedBy>MATTHEWS, Amanda</cp:lastModifiedBy>
  <cp:revision>10</cp:revision>
  <dcterms:created xsi:type="dcterms:W3CDTF">2016-09-16T02:28:10Z</dcterms:created>
  <dcterms:modified xsi:type="dcterms:W3CDTF">2018-05-10T03:20:02Z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