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256" y="1416640"/>
            <a:ext cx="6664207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4802"/>
            <a:ext cx="6688477" cy="4730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24802"/>
            <a:ext cx="6764963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" y="1415248"/>
            <a:ext cx="6717014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667" y="1472226"/>
            <a:ext cx="6702749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57667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157" y="1522698"/>
            <a:ext cx="6738305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38522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135" y="1486694"/>
            <a:ext cx="67363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3" y="1408098"/>
            <a:ext cx="673956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469" y="1408098"/>
            <a:ext cx="6723994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558702"/>
            <a:ext cx="6692561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7" y="1558702"/>
            <a:ext cx="67439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9670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70" y="1414686"/>
            <a:ext cx="6721807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892" y="1414686"/>
            <a:ext cx="679757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2020-11-12T00:26:00+00:00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2020-11-12T00:26:05+00:00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2020-11-12T00:26:05+00:00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41088-A513-4ABA-8502-A8C250D669AA}"/>
</file>

<file path=customXml/itemProps2.xml><?xml version="1.0" encoding="utf-8"?>
<ds:datastoreItem xmlns:ds="http://schemas.openxmlformats.org/officeDocument/2006/customXml" ds:itemID="{E3105A6A-69C2-4575-9C8E-5386301E5118}"/>
</file>

<file path=customXml/itemProps3.xml><?xml version="1.0" encoding="utf-8"?>
<ds:datastoreItem xmlns:ds="http://schemas.openxmlformats.org/officeDocument/2006/customXml" ds:itemID="{F8645B34-1D6E-4C72-9DCB-C5581A86BD29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Sebastiano, The Winemaker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2020-05-13T02:00:12Z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