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4766" y="1416640"/>
            <a:ext cx="6664697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14686"/>
            <a:ext cx="6688477" cy="4732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029" y="1414686"/>
            <a:ext cx="6793434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" y="1415248"/>
            <a:ext cx="6718469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179" y="1472226"/>
            <a:ext cx="6700000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54179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079" y="1522698"/>
            <a:ext cx="6737384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2698"/>
            <a:ext cx="6740525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19183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183" y="1492788"/>
            <a:ext cx="6760280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08098"/>
            <a:ext cx="6709327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29747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747" y="1560154"/>
            <a:ext cx="6749716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83" y="1414686"/>
            <a:ext cx="6719232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7449" y="1414686"/>
            <a:ext cx="678201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2020-11-12T00:26:06+00:00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2020-11-12T00:26:11+00:00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2020-11-12T00:26:11+00:00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6F5C74-070C-4C27-8920-69B2B2D6BB51}"/>
</file>

<file path=customXml/itemProps2.xml><?xml version="1.0" encoding="utf-8"?>
<ds:datastoreItem xmlns:ds="http://schemas.openxmlformats.org/officeDocument/2006/customXml" ds:itemID="{BF643AB8-9E5B-49C7-AC14-68FD0CDD72FD}"/>
</file>

<file path=customXml/itemProps3.xml><?xml version="1.0" encoding="utf-8"?>
<ds:datastoreItem xmlns:ds="http://schemas.openxmlformats.org/officeDocument/2006/customXml" ds:itemID="{34A8EBFD-680D-49F4-ACA5-DB82A113B91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1198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Future Holds 2019 </dc:title>
  <dc:creator>MATTHEWS, Amanda</dc:creator>
  <cp:lastModifiedBy>SIMMONS, Tania (tsimm30)</cp:lastModifiedBy>
  <cp:revision>15</cp:revision>
  <dcterms:created xsi:type="dcterms:W3CDTF">2016-09-16T02:28:10Z</dcterms:created>
  <dcterms:modified xsi:type="dcterms:W3CDTF">2020-05-13T02:38:56Z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