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11" y="1416640"/>
            <a:ext cx="666545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" y="1415248"/>
            <a:ext cx="6719039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337" y="1478650"/>
            <a:ext cx="6740125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" y="1478650"/>
            <a:ext cx="673079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449" y="1522698"/>
            <a:ext cx="6742013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34840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863" y="1486694"/>
            <a:ext cx="672660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8098"/>
            <a:ext cx="6801580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06" y="1408098"/>
            <a:ext cx="667135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7530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61375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16" y="1414686"/>
            <a:ext cx="6716099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921" y="1414686"/>
            <a:ext cx="680054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2020-11-12T00:26:10+00:00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0858ABA1-4C0E-4E33-90A3-575477A8A42C}"/>
</file>

<file path=customXml/itemProps2.xml><?xml version="1.0" encoding="utf-8"?>
<ds:datastoreItem xmlns:ds="http://schemas.openxmlformats.org/officeDocument/2006/customXml" ds:itemID="{932D729B-BCFC-45C1-BC15-6A1AD9ABD8B1}"/>
</file>

<file path=customXml/itemProps3.xml><?xml version="1.0" encoding="utf-8"?>
<ds:datastoreItem xmlns:ds="http://schemas.openxmlformats.org/officeDocument/2006/customXml" ds:itemID="{66E36A95-EF4E-4837-ADEB-29AB8A4A2DD5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Poppy Florist 2019 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2020-05-13T02:26:44Z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