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9" d="100"/>
          <a:sy n="79" d="100"/>
        </p:scale>
        <p:origin x="528" y="86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4285" y="1416640"/>
            <a:ext cx="6665178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23" y="1426325"/>
            <a:ext cx="6688477" cy="47277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4500" y="1426325"/>
            <a:ext cx="6764963" cy="472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7" y="1415248"/>
            <a:ext cx="6713677" cy="475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72226"/>
            <a:ext cx="6738938" cy="4739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2226"/>
            <a:ext cx="6740525" cy="473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7165" y="1522698"/>
            <a:ext cx="6732297" cy="45260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2698"/>
            <a:ext cx="6740525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6694"/>
            <a:ext cx="673893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0155" y="1488146"/>
            <a:ext cx="6769308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14" y="1408098"/>
            <a:ext cx="6736640" cy="4765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154" y="1408098"/>
            <a:ext cx="6717309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560154"/>
            <a:ext cx="6735548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2189" y="1560154"/>
            <a:ext cx="6737273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2523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2523" y="1486694"/>
            <a:ext cx="673694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876" y="1414686"/>
            <a:ext cx="6717418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6541" y="1414686"/>
            <a:ext cx="6782921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2020-11-12T00:26:08+00:00</PPSubmittedDate>
    <PPContentApprover xmlns="fd79d500-426f-4b83-b4a1-1e2c3ec74fbe">
      <UserInfo>
        <DisplayName>MATTHEWS, Amanda</DisplayName>
        <AccountId>26</AccountId>
        <AccountType/>
      </UserInfo>
    </PPContentApprover>
    <PPLastReviewedDate xmlns="fd79d500-426f-4b83-b4a1-1e2c3ec74fbe">2020-11-12T00:26:13+00:00</PPLastReviewedDate>
    <PPLastReviewedBy xmlns="fd79d500-426f-4b83-b4a1-1e2c3ec74fbe">
      <UserInfo>
        <DisplayName>DELIZO, Dan</DisplayName>
        <AccountId>20</AccountId>
        <AccountType/>
      </UserInfo>
    </PPLastReviewedBy>
    <PPModeratedDate xmlns="fd79d500-426f-4b83-b4a1-1e2c3ec74fbe">2020-11-12T00:26:13+00:00</PPModeratedDate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>2021-05-19T14:00:00+00:00</PPReviewDate>
    <PPContentOwner xmlns="fd79d500-426f-4b83-b4a1-1e2c3ec74fbe">
      <UserInfo>
        <DisplayName>MATTHEWS, Amanda</DisplayName>
        <AccountId>26</AccountId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1250F6-3904-4679-AE46-A4E8A023A8A3}"/>
</file>

<file path=customXml/itemProps2.xml><?xml version="1.0" encoding="utf-8"?>
<ds:datastoreItem xmlns:ds="http://schemas.openxmlformats.org/officeDocument/2006/customXml" ds:itemID="{04CD651D-5179-4FF7-A1FD-CBE0FDFEB958}"/>
</file>

<file path=customXml/itemProps3.xml><?xml version="1.0" encoding="utf-8"?>
<ds:datastoreItem xmlns:ds="http://schemas.openxmlformats.org/officeDocument/2006/customXml" ds:itemID="{7DEECD63-AB95-4438-91FB-DB03A6E4597C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1198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Dambusters 2019</dc:title>
  <dc:creator>MATTHEWS, Amanda</dc:creator>
  <cp:lastModifiedBy>SIMMONS, Tania (tsimm30)</cp:lastModifiedBy>
  <cp:revision>15</cp:revision>
  <dcterms:created xsi:type="dcterms:W3CDTF">2016-09-16T02:28:10Z</dcterms:created>
  <dcterms:modified xsi:type="dcterms:W3CDTF">2020-05-13T01:32:25Z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