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52" y="1416640"/>
            <a:ext cx="669385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421"/>
            <a:ext cx="6713712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20035"/>
            <a:ext cx="6764963" cy="47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" y="1415248"/>
            <a:ext cx="6711301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441" y="1472226"/>
            <a:ext cx="6720022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72226"/>
            <a:ext cx="6759440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131" y="1522698"/>
            <a:ext cx="6717783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6" y="1527903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543" y="1489598"/>
            <a:ext cx="673491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0024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0154"/>
            <a:ext cx="6721720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596" y="1561606"/>
            <a:ext cx="6778867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612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612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2020-11-12T00:26:11+00:00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634F92-2908-4F53-AFB7-F2EC9F57500B}"/>
</file>

<file path=customXml/itemProps2.xml><?xml version="1.0" encoding="utf-8"?>
<ds:datastoreItem xmlns:ds="http://schemas.openxmlformats.org/officeDocument/2006/customXml" ds:itemID="{96E74B58-7251-44E4-8F70-7219AD014C63}"/>
</file>

<file path=customXml/itemProps3.xml><?xml version="1.0" encoding="utf-8"?>
<ds:datastoreItem xmlns:ds="http://schemas.openxmlformats.org/officeDocument/2006/customXml" ds:itemID="{89589CE7-CF1B-4468-936D-BB374AB4BE37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1207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Christoph and Christiane 2019</dc:title>
  <dc:creator>MATTHEWS, Amanda</dc:creator>
  <cp:lastModifiedBy>SIMMONS, Tania</cp:lastModifiedBy>
  <cp:revision>16</cp:revision>
  <dcterms:created xsi:type="dcterms:W3CDTF">2016-09-16T02:28:10Z</dcterms:created>
  <dcterms:modified xsi:type="dcterms:W3CDTF">2020-02-05T04:03:04Z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