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75" r:id="rId5"/>
    <p:sldId id="276" r:id="rId6"/>
    <p:sldId id="277" r:id="rId7"/>
    <p:sldId id="278" r:id="rId8"/>
    <p:sldId id="279" r:id="rId9"/>
    <p:sldId id="280" r:id="rId10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664E4"/>
    <a:srgbClr val="5A50DA"/>
    <a:srgbClr val="4C5ADE"/>
    <a:srgbClr val="4B67DF"/>
    <a:srgbClr val="495BE1"/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4" d="100"/>
          <a:sy n="104" d="100"/>
        </p:scale>
        <p:origin x="456" y="102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EF1E9C-AA21-4A0F-8887-2654F3BF7B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735287" y="421084"/>
            <a:ext cx="4748620" cy="67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F71F00-4537-41BB-914F-85F594783E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00205" y="472019"/>
            <a:ext cx="4739319" cy="67397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0D7A5E-2065-4E50-9789-2D429D9B98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742527" y="469426"/>
            <a:ext cx="4739321" cy="6744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D0AAE-71AB-47D7-B4EA-384727BBD4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01214" y="421484"/>
            <a:ext cx="4536505" cy="67389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7E54F6-F438-4CE7-94D4-1656EB78B2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843757" y="423499"/>
            <a:ext cx="4536505" cy="6734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97C76D-50B5-4501-AFE8-23D1F30824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065213" y="421479"/>
            <a:ext cx="4608511" cy="6738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DF5D74-A275-4CC4-9556-2859580BFF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804148" y="421478"/>
            <a:ext cx="4608511" cy="67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B7FC05-F95A-4498-A202-B37573A5AC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000218" y="487929"/>
            <a:ext cx="4679068" cy="66795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EEAE08-E140-45EA-BA1D-7C7BC200CD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739949" y="427702"/>
            <a:ext cx="4679070" cy="679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5CB309-76F9-42F3-9DE2-77F39CFA27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71812" y="436286"/>
            <a:ext cx="4765704" cy="67093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782778-B983-4E7A-8D58-FB2D492837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711542" y="405882"/>
            <a:ext cx="4765703" cy="677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806893-DFA9-4B9E-A936-345989CD65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39368" y="421414"/>
            <a:ext cx="4456805" cy="67355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64A801-1E85-4DB2-9EA2-474939FF6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874915" y="421416"/>
            <a:ext cx="4456807" cy="673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5B2B1F-099E-4A76-B46D-4E0E0597C3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70208" y="416485"/>
            <a:ext cx="4608512" cy="6748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EEFE67-A8BE-4386-AC46-7552B1F8E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809938" y="425682"/>
            <a:ext cx="4608513" cy="673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75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775262-E70B-491F-B1C3-E28CFFE542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5"/>
          <a:stretch/>
        </p:blipFill>
        <p:spPr>
          <a:xfrm rot="5400000">
            <a:off x="993600" y="421085"/>
            <a:ext cx="4752529" cy="67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8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ReferenceNumber xmlns="fd79d500-426f-4b83-b4a1-1e2c3ec74fbe" xsi:nil="true"/>
    <PPContentOwner xmlns="fd79d500-426f-4b83-b4a1-1e2c3ec74fbe">
      <UserInfo>
        <DisplayName>MATTHEWS, Amanda</DisplayName>
        <AccountId>26</AccountId>
        <AccountType/>
      </UserInfo>
    </PPContentOwner>
    <PPSubmittedBy xmlns="fd79d500-426f-4b83-b4a1-1e2c3ec74fbe">
      <UserInfo>
        <DisplayName>MATTHEWS, Amanda</DisplayName>
        <AccountId>26</AccountId>
        <AccountType/>
      </UserInfo>
    </PPSubmittedBy>
    <PPModeratedDate xmlns="fd79d500-426f-4b83-b4a1-1e2c3ec74fbe">2021-11-30T23:13:04+00:00</PPModeratedDate>
    <PPLastReviewedDate xmlns="fd79d500-426f-4b83-b4a1-1e2c3ec74fbe">2021-11-30T23:13:04+00:00</PPLastReviewedDate>
    <PPModeratedBy xmlns="fd79d500-426f-4b83-b4a1-1e2c3ec74fbe">
      <UserInfo>
        <DisplayName>MATTHEWS, Amanda</DisplayName>
        <AccountId>26</AccountId>
        <AccountType/>
      </UserInfo>
    </PPModeratedBy>
    <PPContentApprover xmlns="fd79d500-426f-4b83-b4a1-1e2c3ec74fbe">
      <UserInfo>
        <DisplayName>MATTHEWS, Amanda</DisplayName>
        <AccountId>26</AccountId>
        <AccountType/>
      </UserInfo>
    </PPContentApprover>
    <PPSubmittedDate xmlns="fd79d500-426f-4b83-b4a1-1e2c3ec74fbe">2021-11-30T04:35:27+00:00</PPSubmittedDate>
    <PublishingExpirationDate xmlns="http://schemas.microsoft.com/sharepoint/v3" xsi:nil="true"/>
    <PPPublishedNotificationAddresses xmlns="fd79d500-426f-4b83-b4a1-1e2c3ec74fbe" xsi:nil="true"/>
    <PPLastReviewedBy xmlns="fd79d500-426f-4b83-b4a1-1e2c3ec74fbe">
      <UserInfo>
        <DisplayName>MATTHEWS, Amanda</DisplayName>
        <AccountId>26</AccountId>
        <AccountType/>
      </UserInfo>
    </PPLastReviewedBy>
    <PublishingStartDate xmlns="http://schemas.microsoft.com/sharepoint/v3" xsi:nil="true"/>
    <PPContentAuthor xmlns="fd79d500-426f-4b83-b4a1-1e2c3ec74fbe">
      <UserInfo>
        <DisplayName>MATTHEWS, Amanda</DisplayName>
        <AccountId>26</AccountId>
        <AccountType/>
      </UserInfo>
    </PPContentAuthor>
    <PPReviewDate xmlns="fd79d500-426f-4b83-b4a1-1e2c3ec74fbe">2022-11-29T14:00:00+00:00</PPReviewDate>
  </documentManagement>
</p:properties>
</file>

<file path=customXml/itemProps1.xml><?xml version="1.0" encoding="utf-8"?>
<ds:datastoreItem xmlns:ds="http://schemas.openxmlformats.org/officeDocument/2006/customXml" ds:itemID="{D00E8AFD-D4C7-42A0-B183-36C976150A33}"/>
</file>

<file path=customXml/itemProps2.xml><?xml version="1.0" encoding="utf-8"?>
<ds:datastoreItem xmlns:ds="http://schemas.openxmlformats.org/officeDocument/2006/customXml" ds:itemID="{A4305229-5B66-4EC3-ACE0-3AA31A5FCC6B}"/>
</file>

<file path=customXml/itemProps3.xml><?xml version="1.0" encoding="utf-8"?>
<ds:datastoreItem xmlns:ds="http://schemas.openxmlformats.org/officeDocument/2006/customXml" ds:itemID="{B6509DEB-9FC6-4BD1-9FB7-6885158E372B}"/>
</file>

<file path=docProps/app.xml><?xml version="1.0" encoding="utf-8"?>
<Properties xmlns="http://schemas.openxmlformats.org/officeDocument/2006/extended-properties" xmlns:vt="http://schemas.openxmlformats.org/officeDocument/2006/docPropsVTypes">
  <Template>Book layout</Template>
  <TotalTime>1268</TotalTime>
  <Words>1</Words>
  <Application>Microsoft Office PowerPoint</Application>
  <PresentationFormat>Custom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 Molloy - Pepita Prettejohn- Accidentally Illegal</dc:title>
  <dc:creator>MATTHEWS, Amanda</dc:creator>
  <cp:lastModifiedBy>REID, Joshua (jprei4)</cp:lastModifiedBy>
  <cp:revision>20</cp:revision>
  <dcterms:created xsi:type="dcterms:W3CDTF">2016-09-16T02:28:10Z</dcterms:created>
  <dcterms:modified xsi:type="dcterms:W3CDTF">2021-11-29T05:03:23Z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