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AEFBF0-59DF-455C-86C3-1E0FB66FE5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35288" y="421082"/>
            <a:ext cx="4748620" cy="67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6B8AD-0809-44A1-9B9F-9FDD1F6C36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94338" y="420349"/>
            <a:ext cx="4751056" cy="6739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F1236B-F38B-417C-A42A-3FC890D688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34070" y="420347"/>
            <a:ext cx="4751056" cy="67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1738B1-0E54-494F-BB90-2DCCE77B00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89314" y="416795"/>
            <a:ext cx="4761106" cy="67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5C468-A9CA-46A0-8B5C-6EE29F4A6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00207" y="472020"/>
            <a:ext cx="4739318" cy="6739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0C025-D2C7-41C2-A4B3-1AB282A0BB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39937" y="472018"/>
            <a:ext cx="4739319" cy="6739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070BC6-D446-4FB3-AA44-C546C852AD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01217" y="421483"/>
            <a:ext cx="4536504" cy="6738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FFDE48-3399-474B-915B-2C4B0A042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40949" y="420686"/>
            <a:ext cx="4536505" cy="6740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0874E9-CB99-4924-8F95-4D7577ADE6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65215" y="420228"/>
            <a:ext cx="4608510" cy="6738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DD7950-2B44-463B-8821-6E2E3074C5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05276" y="425705"/>
            <a:ext cx="4614452" cy="67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DAEABC-86A0-4BC5-B0B9-D96536924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0219" y="482516"/>
            <a:ext cx="4679068" cy="6679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AF65A-EA07-44A4-BF0A-A850EBCD24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42822" y="425161"/>
            <a:ext cx="4673323" cy="67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92B6CD-0C87-407F-BEC4-C90825CC88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97905" y="410194"/>
            <a:ext cx="4765704" cy="6761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D48E3-D3F7-469E-B45A-B6D925E99A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37635" y="431972"/>
            <a:ext cx="4765705" cy="67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8AA393-860E-42AE-B32C-1B228969B6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6251" y="422451"/>
            <a:ext cx="4463045" cy="6735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DBDF03-5527-423C-8B95-5AFE4E3D71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75983" y="418264"/>
            <a:ext cx="4463045" cy="67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B49E97-49EC-469A-8A59-02C1B0A6AB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70209" y="416486"/>
            <a:ext cx="4608512" cy="6748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7E0B1-DA5B-4AB3-969F-ADC24CC10B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09940" y="425680"/>
            <a:ext cx="4608513" cy="67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3F3506-4C65-4B2F-BC8F-A035527E30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65029" y="434018"/>
            <a:ext cx="4752527" cy="6713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759B72-1610-4F37-BDFE-A6E3A5AD5B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97050" y="384799"/>
            <a:ext cx="4752528" cy="681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2021-11-30T23:17:39+00:00</PPModeratedDate>
    <PPLastReviewedDate xmlns="fd79d500-426f-4b83-b4a1-1e2c3ec74fbe">2021-11-30T23:17:39+00:00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2021-11-30T22:58:10+00:00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2022-11-30T14:00:00+00:00</PPReviewDate>
  </documentManagement>
</p:properties>
</file>

<file path=customXml/itemProps1.xml><?xml version="1.0" encoding="utf-8"?>
<ds:datastoreItem xmlns:ds="http://schemas.openxmlformats.org/officeDocument/2006/customXml" ds:itemID="{0A7ABF0A-8BE6-4EC2-B007-4A6DF8F45663}"/>
</file>

<file path=customXml/itemProps2.xml><?xml version="1.0" encoding="utf-8"?>
<ds:datastoreItem xmlns:ds="http://schemas.openxmlformats.org/officeDocument/2006/customXml" ds:itemID="{A50873C9-F09E-4EC8-9451-3016B2C5A5F5}"/>
</file>

<file path=customXml/itemProps3.xml><?xml version="1.0" encoding="utf-8"?>
<ds:datastoreItem xmlns:ds="http://schemas.openxmlformats.org/officeDocument/2006/customXml" ds:itemID="{94681FBA-110F-470F-B159-F8518535C84E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1209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Mourilyan - Hannah Starkey - A Turn of Fate</dc:title>
  <dc:creator>MATTHEWS, Amanda</dc:creator>
  <cp:lastModifiedBy>REID, Joshua (jprei4)</cp:lastModifiedBy>
  <cp:revision>18</cp:revision>
  <dcterms:created xsi:type="dcterms:W3CDTF">2016-09-16T02:28:10Z</dcterms:created>
  <dcterms:modified xsi:type="dcterms:W3CDTF">2021-11-29T05:02:20Z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