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8D034-F4C0-4EA8-8CC4-24BCEC662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35289" y="421082"/>
            <a:ext cx="4748619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8E08E-E273-45E2-8656-71BDA5694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1725" y="432963"/>
            <a:ext cx="4751056" cy="6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2E44D-35F1-4A24-9482-B8E62E6D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21453" y="407735"/>
            <a:ext cx="4751058" cy="67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5B0B0-2D8C-45CB-8A52-331720A2E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4165" y="421082"/>
            <a:ext cx="4751403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F4486-36C4-488A-B699-C73434D3E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10037" y="462190"/>
            <a:ext cx="4739317" cy="675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FA480-BC83-4A3C-922A-68756B6F7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9766" y="481847"/>
            <a:ext cx="4739318" cy="6720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E5FF3-FB0D-424F-BA41-0BC95DE0FD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1216" y="421479"/>
            <a:ext cx="4536503" cy="6738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97822-D7DC-4666-ABE3-493B6731F5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40948" y="420680"/>
            <a:ext cx="4536503" cy="6740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E2877-6990-4DE1-B660-CD9116E97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5213" y="421482"/>
            <a:ext cx="4608512" cy="6738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FDE8A-6B89-4C6C-AEC6-C8F18EE7A4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04944" y="420684"/>
            <a:ext cx="4608511" cy="67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2BC69-72FA-41A4-9801-5A5C006DE5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0218" y="487929"/>
            <a:ext cx="4679068" cy="6679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D58EB-8FEE-474F-9864-E79308021C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39949" y="427698"/>
            <a:ext cx="4679069" cy="679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17C62-B236-4F58-8967-0D5713423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2216" y="405883"/>
            <a:ext cx="4765704" cy="6770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8A437-F7CC-4446-9368-DC1031B52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27927" y="410193"/>
            <a:ext cx="4765704" cy="67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D0F201-A66A-4B94-BE05-E25665D01B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6251" y="422451"/>
            <a:ext cx="4463045" cy="6735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BD09F-F700-4B4B-B1D8-592F466B8E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65397" y="422447"/>
            <a:ext cx="4463045" cy="67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303B9-6980-44A5-BBFC-45B2CEEFD1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5611" y="421082"/>
            <a:ext cx="4608511" cy="6739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A5B87-ABB6-4E73-9604-E57D007850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805341" y="421082"/>
            <a:ext cx="4608512" cy="67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AAE91-5040-412C-BE8F-B98CDD286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2847" y="441837"/>
            <a:ext cx="4752527" cy="6698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997ECB-BA3E-403F-B61D-BC65ACAA5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12578" y="400324"/>
            <a:ext cx="4752527" cy="67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2021-11-30T23:18:17+00:00</PPModeratedDate>
    <PPLastReviewedDate xmlns="fd79d500-426f-4b83-b4a1-1e2c3ec74fbe">2021-11-30T23:18:18+00:00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2021-11-30T22:57:28+00:00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2022-11-30T14:00:00+00:00</PPReviewDate>
  </documentManagement>
</p:properties>
</file>

<file path=customXml/itemProps1.xml><?xml version="1.0" encoding="utf-8"?>
<ds:datastoreItem xmlns:ds="http://schemas.openxmlformats.org/officeDocument/2006/customXml" ds:itemID="{2DC4DECB-A892-4D02-BF46-FAC38C40887E}"/>
</file>

<file path=customXml/itemProps2.xml><?xml version="1.0" encoding="utf-8"?>
<ds:datastoreItem xmlns:ds="http://schemas.openxmlformats.org/officeDocument/2006/customXml" ds:itemID="{6726ED8A-4CDD-43FE-BE78-047CC0048171}"/>
</file>

<file path=customXml/itemProps3.xml><?xml version="1.0" encoding="utf-8"?>
<ds:datastoreItem xmlns:ds="http://schemas.openxmlformats.org/officeDocument/2006/customXml" ds:itemID="{1BC25E1A-750F-4A86-811F-AC5BD1AE9FF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1300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Mourilyan - Lucy Moyle - From Watch Chains to Iron Chains</dc:title>
  <dc:creator>MATTHEWS, Amanda</dc:creator>
  <cp:lastModifiedBy>REID, Joshua (jprei4)</cp:lastModifiedBy>
  <cp:revision>19</cp:revision>
  <dcterms:created xsi:type="dcterms:W3CDTF">2016-09-16T02:28:10Z</dcterms:created>
  <dcterms:modified xsi:type="dcterms:W3CDTF">2021-11-29T05:01:50Z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