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4664E4"/>
    <a:srgbClr val="5A50DA"/>
    <a:srgbClr val="4C5ADE"/>
    <a:srgbClr val="4B67DF"/>
    <a:srgbClr val="495BE1"/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04" d="100"/>
          <a:sy n="104" d="100"/>
        </p:scale>
        <p:origin x="456" y="102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E421E8-BB4B-4B95-854B-541261C82B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727646" y="428723"/>
            <a:ext cx="4748619" cy="67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383772-BBB0-4D16-85F4-CD5E217B6C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92608" y="430033"/>
            <a:ext cx="4736619" cy="672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28DB9C-23DD-4D41-B4EF-7EF89648CD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10036" y="462191"/>
            <a:ext cx="4739317" cy="67593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9D69B2-7829-43DB-940B-1833CA2B68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749766" y="481843"/>
            <a:ext cx="4739317" cy="67200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E55281-9ED3-44C8-BAA2-C827B86038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101216" y="421480"/>
            <a:ext cx="4536503" cy="67389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2737E4-4A59-4580-B6E4-6AFCA06192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831572" y="421479"/>
            <a:ext cx="4536504" cy="67389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A25D22-2245-4E02-9103-6F101BF3BC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65213" y="428753"/>
            <a:ext cx="4608511" cy="67389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C7AC34-0B9D-4A73-B2E5-8CA18FD75E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801695" y="428748"/>
            <a:ext cx="4608510" cy="673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725C5D-324D-416F-B0D1-CCAF55621C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00218" y="487929"/>
            <a:ext cx="4679068" cy="66795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B59E6F-E817-4303-9CC2-76DCE47798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741011" y="426637"/>
            <a:ext cx="4679068" cy="680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13D958-1E46-457D-BFA4-DE925F11FD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97904" y="410194"/>
            <a:ext cx="4765703" cy="67615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448B55-0C3C-4E81-9677-28A0A1C3A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737635" y="431971"/>
            <a:ext cx="4765703" cy="671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664002-BA99-4750-9282-46A756B6919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26186" y="420479"/>
            <a:ext cx="4459107" cy="67355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0E2607-4E8C-49E5-B3D0-FDE5321BE4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873773" y="420477"/>
            <a:ext cx="4459106" cy="673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3DCC56-B0D9-478B-AB99-EF48BE8971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63955" y="428625"/>
            <a:ext cx="4608511" cy="67246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ACFD5F-4A49-4F94-98C4-EC45528BE7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797800" y="419424"/>
            <a:ext cx="4608511" cy="674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F6052D-4CF2-4B5F-8BE1-9A9CE9AA0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972847" y="441840"/>
            <a:ext cx="4752528" cy="66982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FF965B-B1A5-4F27-BB63-A82A654A61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712577" y="400331"/>
            <a:ext cx="4752530" cy="678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PReferenceNumber xmlns="fd79d500-426f-4b83-b4a1-1e2c3ec74fbe" xsi:nil="true"/>
    <PPContentOwner xmlns="fd79d500-426f-4b83-b4a1-1e2c3ec74fbe">
      <UserInfo>
        <DisplayName>MATTHEWS, Amanda</DisplayName>
        <AccountId>26</AccountId>
        <AccountType/>
      </UserInfo>
    </PPContentOwner>
    <PPSubmittedBy xmlns="fd79d500-426f-4b83-b4a1-1e2c3ec74fbe">
      <UserInfo>
        <DisplayName>MATTHEWS, Amanda</DisplayName>
        <AccountId>26</AccountId>
        <AccountType/>
      </UserInfo>
    </PPSubmittedBy>
    <PPModeratedDate xmlns="fd79d500-426f-4b83-b4a1-1e2c3ec74fbe">2021-11-30T23:20:38+00:00</PPModeratedDate>
    <PPLastReviewedDate xmlns="fd79d500-426f-4b83-b4a1-1e2c3ec74fbe">2021-11-30T23:20:39+00:00</PPLastReviewedDate>
    <PPModeratedBy xmlns="fd79d500-426f-4b83-b4a1-1e2c3ec74fbe">
      <UserInfo>
        <DisplayName>MATTHEWS, Amanda</DisplayName>
        <AccountId>26</AccountId>
        <AccountType/>
      </UserInfo>
    </PPModeratedBy>
    <PPContentApprover xmlns="fd79d500-426f-4b83-b4a1-1e2c3ec74fbe">
      <UserInfo>
        <DisplayName>MATTHEWS, Amanda</DisplayName>
        <AccountId>26</AccountId>
        <AccountType/>
      </UserInfo>
    </PPContentApprover>
    <PPSubmittedDate xmlns="fd79d500-426f-4b83-b4a1-1e2c3ec74fbe">2021-11-30T22:55:17+00:00</PPSubmittedDate>
    <PublishingExpirationDate xmlns="http://schemas.microsoft.com/sharepoint/v3" xsi:nil="true"/>
    <PPPublishedNotificationAddresses xmlns="fd79d500-426f-4b83-b4a1-1e2c3ec74fbe" xsi:nil="true"/>
    <PPLastReviewedBy xmlns="fd79d500-426f-4b83-b4a1-1e2c3ec74fbe">
      <UserInfo>
        <DisplayName>MATTHEWS, Amanda</DisplayName>
        <AccountId>26</AccountId>
        <AccountType/>
      </UserInfo>
    </PPLastReviewedBy>
    <PublishingStartDate xmlns="http://schemas.microsoft.com/sharepoint/v3" xsi:nil="true"/>
    <PPContentAuthor xmlns="fd79d500-426f-4b83-b4a1-1e2c3ec74fbe">
      <UserInfo>
        <DisplayName>MATTHEWS, Amanda</DisplayName>
        <AccountId>26</AccountId>
        <AccountType/>
      </UserInfo>
    </PPContentAuthor>
    <PPReviewDate xmlns="fd79d500-426f-4b83-b4a1-1e2c3ec74fbe">2022-11-30T14:00:00+00:00</PPReviewDate>
  </documentManagement>
</p:properties>
</file>

<file path=customXml/itemProps1.xml><?xml version="1.0" encoding="utf-8"?>
<ds:datastoreItem xmlns:ds="http://schemas.openxmlformats.org/officeDocument/2006/customXml" ds:itemID="{5811E325-C593-456B-871E-8BFCD15F0E89}"/>
</file>

<file path=customXml/itemProps2.xml><?xml version="1.0" encoding="utf-8"?>
<ds:datastoreItem xmlns:ds="http://schemas.openxmlformats.org/officeDocument/2006/customXml" ds:itemID="{7E42A9F6-619E-4362-9518-651D41BABC0F}"/>
</file>

<file path=customXml/itemProps3.xml><?xml version="1.0" encoding="utf-8"?>
<ds:datastoreItem xmlns:ds="http://schemas.openxmlformats.org/officeDocument/2006/customXml" ds:itemID="{28890045-DF57-479D-B1D5-38B0995912E1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1206</TotalTime>
  <Words>1</Words>
  <Application>Microsoft Office PowerPoint</Application>
  <PresentationFormat>Custom</PresentationFormat>
  <Paragraphs>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Mourilyan - Rainey Quaid - The Story of Dulsey Selene</dc:title>
  <dc:creator>MATTHEWS, Amanda</dc:creator>
  <cp:lastModifiedBy>REID, Joshua (jprei4)</cp:lastModifiedBy>
  <cp:revision>19</cp:revision>
  <dcterms:created xsi:type="dcterms:W3CDTF">2016-09-16T02:28:10Z</dcterms:created>
  <dcterms:modified xsi:type="dcterms:W3CDTF">2021-11-29T05:01:03Z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