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custom.xml" ContentType="application/vnd.openxmlformats-officedocument.custom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57" r:id="rId3"/>
    <p:sldId id="259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3" r:id="rId12"/>
  </p:sldIdLst>
  <p:sldSz cx="13479463" cy="7581900"/>
  <p:notesSz cx="10693400" cy="75819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8" userDrawn="1">
          <p15:clr>
            <a:srgbClr val="A4A3A4"/>
          </p15:clr>
        </p15:guide>
        <p15:guide id="2" pos="42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4" d="100"/>
          <a:sy n="84" d="100"/>
        </p:scale>
        <p:origin x="86" y="288"/>
      </p:cViewPr>
      <p:guideLst>
        <p:guide orient="horz" pos="2388"/>
        <p:guide pos="424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007957" y="2248027"/>
            <a:ext cx="11423524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015916" y="4060953"/>
            <a:ext cx="940760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4913456" y="2657855"/>
            <a:ext cx="3488650" cy="1865376"/>
          </a:xfrm>
          <a:prstGeom prst="rect">
            <a:avLst/>
          </a:prstGeom>
          <a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k object 17"/>
          <p:cNvSpPr/>
          <p:nvPr/>
        </p:nvSpPr>
        <p:spPr>
          <a:xfrm>
            <a:off x="8204642" y="2161642"/>
            <a:ext cx="0" cy="523240"/>
          </a:xfrm>
          <a:custGeom>
            <a:avLst/>
            <a:gdLst/>
            <a:ahLst/>
            <a:cxnLst/>
            <a:rect l="l" t="t" r="r" b="b"/>
            <a:pathLst>
              <a:path h="523239">
                <a:moveTo>
                  <a:pt x="0" y="523219"/>
                </a:moveTo>
                <a:lnTo>
                  <a:pt x="0" y="0"/>
                </a:lnTo>
              </a:path>
            </a:pathLst>
          </a:custGeom>
          <a:ln w="9056">
            <a:solidFill>
              <a:srgbClr val="D4D8CF"/>
            </a:solidFill>
          </a:ln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7197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921312" y="1667891"/>
            <a:ext cx="58461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CC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174939" y="621254"/>
            <a:ext cx="7089563" cy="9387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100" b="0" i="0">
                <a:solidFill>
                  <a:srgbClr val="3A3D3F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71972" y="1667891"/>
            <a:ext cx="1209549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569410" y="6744082"/>
            <a:ext cx="43006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71972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2/4/2020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9676398" y="6744082"/>
            <a:ext cx="3091071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16640"/>
            <a:ext cx="6738938" cy="4748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21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023" y="1440981"/>
            <a:ext cx="6688477" cy="46984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1663" y="1440981"/>
            <a:ext cx="6767800" cy="4698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3937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9521"/>
            <a:ext cx="6739732" cy="4742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73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72226"/>
            <a:ext cx="6738938" cy="473931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72226"/>
            <a:ext cx="6740525" cy="47393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/>
          <p:nvPr/>
        </p:nvSpPr>
        <p:spPr>
          <a:xfrm>
            <a:off x="9948519" y="2241590"/>
            <a:ext cx="64769" cy="6155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400" spc="190" dirty="0">
                <a:solidFill>
                  <a:srgbClr val="DAD1C3"/>
                </a:solidFill>
                <a:latin typeface="Arial"/>
                <a:cs typeface="Arial"/>
              </a:rPr>
              <a:t>/</a:t>
            </a:r>
            <a:endParaRPr sz="40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22698"/>
            <a:ext cx="6738937" cy="45365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33108"/>
            <a:ext cx="6735456" cy="452609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032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9740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0163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6694"/>
            <a:ext cx="6740525" cy="46805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8146"/>
            <a:ext cx="6738938" cy="4679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76949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290" y="1408336"/>
            <a:ext cx="6784426" cy="47652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70136" y="1417526"/>
            <a:ext cx="6709327" cy="475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159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1560154"/>
            <a:ext cx="6735548" cy="44644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560154"/>
            <a:ext cx="6738938" cy="4463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883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81740"/>
            <a:ext cx="6730535" cy="46085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0525" y="1481740"/>
            <a:ext cx="6738938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2754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414686"/>
            <a:ext cx="6712308" cy="47525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5405" y="1414687"/>
            <a:ext cx="6784058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8825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Click="0" advTm="7000">
        <p15:prstTrans prst="pageCurlDouble"/>
      </p:transition>
    </mc:Choice>
    <mc:Fallback xmlns="">
      <p:transition spd="slow" advClick="0" advTm="700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orgett, Connor Our Fish Farm.pptx" id="{B0F2E75E-DC17-46C8-BA85-1C7E542F8BDF}" vid="{809736AA-951A-4E4C-A301-347E10665A4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  <PPSubmittedDate xmlns="fd79d500-426f-4b83-b4a1-1e2c3ec74fbe">2020-11-12T00:26:14+00:00</PPSubmittedDate>
    <PPContentApprover xmlns="fd79d500-426f-4b83-b4a1-1e2c3ec74fbe">
      <UserInfo>
        <DisplayName>MATTHEWS, Amanda</DisplayName>
        <AccountId>26</AccountId>
        <AccountType/>
      </UserInfo>
    </PPContentApprover>
    <PPLastReviewedDate xmlns="fd79d500-426f-4b83-b4a1-1e2c3ec74fbe">2020-11-12T00:26:19+00:00</PPLastReviewedDate>
    <PPLastReviewedBy xmlns="fd79d500-426f-4b83-b4a1-1e2c3ec74fbe">
      <UserInfo>
        <DisplayName>DELIZO, Dan</DisplayName>
        <AccountId>20</AccountId>
        <AccountType/>
      </UserInfo>
    </PPLastReviewedBy>
    <PPModeratedDate xmlns="fd79d500-426f-4b83-b4a1-1e2c3ec74fbe">2020-11-12T00:26:18+00:00</PPModeratedDate>
    <PPContentAuthor xmlns="fd79d500-426f-4b83-b4a1-1e2c3ec74fbe">
      <UserInfo>
        <DisplayName>MATTHEWS, Amanda</DisplayName>
        <AccountId>26</AccountId>
        <AccountType/>
      </UserInfo>
    </PPContentAuthor>
    <PPReviewDate xmlns="fd79d500-426f-4b83-b4a1-1e2c3ec74fbe">2021-05-19T14:00:00+00:00</PPReviewDate>
    <PPContentOwner xmlns="fd79d500-426f-4b83-b4a1-1e2c3ec74fbe">
      <UserInfo>
        <DisplayName>MATTHEWS, Amanda</DisplayName>
        <AccountId>26</AccountId>
        <AccountType/>
      </UserInfo>
    </PPContentOwner>
    <PPReferenceNumber xmlns="fd79d500-426f-4b83-b4a1-1e2c3ec74fbe" xsi:nil="true"/>
    <PPSubmittedBy xmlns="fd79d500-426f-4b83-b4a1-1e2c3ec74fbe">
      <UserInfo>
        <DisplayName>DELIZO, Dan</DisplayName>
        <AccountId>20</AccountId>
        <AccountType/>
      </UserInfo>
    </PPSubmittedBy>
    <PPModeratedBy xmlns="fd79d500-426f-4b83-b4a1-1e2c3ec74fbe">
      <UserInfo>
        <DisplayName>DELIZO, Dan</DisplayName>
        <AccountId>20</AccountId>
        <AccountType/>
      </UserInfo>
    </PPModeratedBy>
    <PPPublishedNotificationAddresses xmlns="fd79d500-426f-4b83-b4a1-1e2c3ec74fb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5C624DC5A157948B2F8DA9090FBD03E" ma:contentTypeVersion="12" ma:contentTypeDescription="Create a new document." ma:contentTypeScope="" ma:versionID="38284e87dce77c036233d5d275bee303">
  <xsd:schema xmlns:xsd="http://www.w3.org/2001/XMLSchema" xmlns:xs="http://www.w3.org/2001/XMLSchema" xmlns:p="http://schemas.microsoft.com/office/2006/metadata/properties" xmlns:ns1="http://schemas.microsoft.com/sharepoint/v3" xmlns:ns2="fd79d500-426f-4b83-b4a1-1e2c3ec74fbe" targetNamespace="http://schemas.microsoft.com/office/2006/metadata/properties" ma:root="true" ma:fieldsID="a89c2561f9334c2a7ff68c46435b8896" ns1:_="" ns2:_="">
    <xsd:import namespace="http://schemas.microsoft.com/sharepoint/v3"/>
    <xsd:import namespace="fd79d500-426f-4b83-b4a1-1e2c3ec74fbe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  <xsd:element ref="ns2:PPContentOwner" minOccurs="0"/>
                <xsd:element ref="ns2:PPContentAuthor" minOccurs="0"/>
                <xsd:element ref="ns2:PPSubmittedBy" minOccurs="0"/>
                <xsd:element ref="ns2:PPSubmittedDate" minOccurs="0"/>
                <xsd:element ref="ns2:PPModeratedBy" minOccurs="0"/>
                <xsd:element ref="ns2:PPModeratedDate" minOccurs="0"/>
                <xsd:element ref="ns2:PPReferenceNumber" minOccurs="0"/>
                <xsd:element ref="ns2:PPContentApprover" minOccurs="0"/>
                <xsd:element ref="ns2:PPReviewDate" minOccurs="0"/>
                <xsd:element ref="ns2:PPLastReviewedDate" minOccurs="0"/>
                <xsd:element ref="ns2:PPLastReviewedBy" minOccurs="0"/>
                <xsd:element ref="ns2:PPPublishedNotificationAddress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79d500-426f-4b83-b4a1-1e2c3ec74fbe" elementFormDefault="qualified">
    <xsd:import namespace="http://schemas.microsoft.com/office/2006/documentManagement/types"/>
    <xsd:import namespace="http://schemas.microsoft.com/office/infopath/2007/PartnerControls"/>
    <xsd:element name="PPContentOwner" ma:index="10" nillable="true" ma:displayName="Content Owner" ma:description="The person ultimately responsible for the content of this item." ma:list="UserInfo" ma:internalName="PPContent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ContentAuthor" ma:index="11" nillable="true" ma:displayName="Content Author" ma:description="The person responsible for creating and maintaining this item’s content." ma:list="UserInfo" ma:internalName="PPContentAutho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By" ma:index="12" nillable="true" ma:displayName="Submitted By" ma:description="The person who submitted this item for approval." ma:list="UserInfo" ma:internalName="PPSubmit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SubmittedDate" ma:index="13" nillable="true" ma:displayName="Submitted Date" ma:description="The date and time when this item was submitted for approval." ma:format="DateOnly" ma:internalName="PPSubmittedDate">
      <xsd:simpleType>
        <xsd:restriction base="dms:DateTime"/>
      </xsd:simpleType>
    </xsd:element>
    <xsd:element name="PPModeratedBy" ma:index="14" nillable="true" ma:displayName="Moderated By" ma:description="The user that either approved or rejected the item." ma:list="UserInfo" ma:internalName="PPModerat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ModeratedDate" ma:index="15" nillable="true" ma:displayName="Moderated Date" ma:description="The date that the item was either approved or rejected." ma:format="DateOnly" ma:internalName="PPModeratedDate">
      <xsd:simpleType>
        <xsd:restriction base="dms:DateTime"/>
      </xsd:simpleType>
    </xsd:element>
    <xsd:element name="PPReferenceNumber" ma:index="16" nillable="true" ma:displayName="Reference Number" ma:description="The identifier from another system that represents or is related to this item (if applicable)." ma:internalName="PPReferenceNumber">
      <xsd:simpleType>
        <xsd:restriction base="dms:Text"/>
      </xsd:simpleType>
    </xsd:element>
    <xsd:element name="PPContentApprover" ma:index="17" nillable="true" ma:displayName="Content Approver" ma:description="The person who is responsible for approving the content of this item." ma:list="UserInfo" ma:internalName="PPContentApprov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ReviewDate" ma:index="18" nillable="true" ma:displayName="Review Date" ma:description="The date the item's content will be next due for review." ma:format="DateOnly" ma:internalName="PPReviewDate">
      <xsd:simpleType>
        <xsd:restriction base="dms:DateTime"/>
      </xsd:simpleType>
    </xsd:element>
    <xsd:element name="PPLastReviewedDate" ma:index="19" nillable="true" ma:displayName="Last Reviewed Date" ma:description="The date the item's content was last reviewed." ma:internalName="PPLastReviewedDate">
      <xsd:simpleType>
        <xsd:restriction base="dms:DateTime"/>
      </xsd:simpleType>
    </xsd:element>
    <xsd:element name="PPLastReviewedBy" ma:index="20" nillable="true" ma:displayName="Last Reviewed By" ma:description="The person who last reviewed the item's content." ma:list="UserInfo" ma:internalName="PPLastReviewedBy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PPPublishedNotificationAddresses" ma:index="21" nillable="true" ma:displayName="Published Notification Address(es)" ma:description="The email address(es) of people to notify when this item is published. Note: Email addresses are separated by a ';'." ma:internalName="PPPublishedNotificationAddresses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B0A47D6-EE32-42B5-A42C-D818296822DC}"/>
</file>

<file path=customXml/itemProps2.xml><?xml version="1.0" encoding="utf-8"?>
<ds:datastoreItem xmlns:ds="http://schemas.openxmlformats.org/officeDocument/2006/customXml" ds:itemID="{1EB14FD5-9D79-4989-ABE7-A5C111656BA7}"/>
</file>

<file path=customXml/itemProps3.xml><?xml version="1.0" encoding="utf-8"?>
<ds:datastoreItem xmlns:ds="http://schemas.openxmlformats.org/officeDocument/2006/customXml" ds:itemID="{DA0D4D42-FE4D-4E39-9FE6-03EC18D86753}"/>
</file>

<file path=docProps/app.xml><?xml version="1.0" encoding="utf-8"?>
<Properties xmlns="http://schemas.openxmlformats.org/officeDocument/2006/extended-properties" xmlns:vt="http://schemas.openxmlformats.org/officeDocument/2006/docPropsVTypes">
  <Template>Book layout</Template>
  <TotalTime>1206</TotalTime>
  <Words>1</Words>
  <Application>Microsoft Office PowerPoint</Application>
  <PresentationFormat>Custom</PresentationFormat>
  <Paragraphs>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Queensland Government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Family Story 2019</dc:title>
  <dc:creator>MATTHEWS, Amanda</dc:creator>
  <cp:lastModifiedBy>SIMMONS, Tania</cp:lastModifiedBy>
  <cp:revision>16</cp:revision>
  <dcterms:created xsi:type="dcterms:W3CDTF">2016-09-16T02:28:10Z</dcterms:created>
  <dcterms:modified xsi:type="dcterms:W3CDTF">2020-02-04T04:28:08Z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2016-08-12T00:00:00Z</vt:filetime>
  </property>
  <property fmtid="{D5CDD505-2E9C-101B-9397-08002B2CF9AE}" pid="3" name="Creator">
    <vt:lpwstr>RICOH MP C3003</vt:lpwstr>
  </property>
  <property fmtid="{D5CDD505-2E9C-101B-9397-08002B2CF9AE}" pid="4" name="LastSaved">
    <vt:filetime>2016-09-08T00:00:00Z</vt:filetime>
  </property>
  <property fmtid="{D5CDD505-2E9C-101B-9397-08002B2CF9AE}" pid="5" name="ContentTypeId">
    <vt:lpwstr>0x01010075C624DC5A157948B2F8DA9090FBD03E</vt:lpwstr>
  </property>
</Properties>
</file>