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713" y="1416640"/>
            <a:ext cx="6709750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5"/>
            <a:ext cx="6728568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860" y="1415421"/>
            <a:ext cx="6776603" cy="47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6115"/>
            <a:ext cx="6739732" cy="47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3412"/>
            <a:ext cx="6738938" cy="4738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566" y="1497829"/>
            <a:ext cx="6736897" cy="4531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3034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974"/>
            <a:ext cx="6740525" cy="4599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0974"/>
            <a:ext cx="6738938" cy="45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3532"/>
            <a:ext cx="6741655" cy="4666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7420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08098"/>
            <a:ext cx="6760511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510" y="1408098"/>
            <a:ext cx="6718953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60154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7314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6"/>
            <a:ext cx="672549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494" y="1414686"/>
            <a:ext cx="675396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2020-11-12T00:26:15+00:00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2020-11-12T00:26:21+00:00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2020-11-12T00:26:20+00:00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59136-7BB6-4E9A-BD9E-F86C34D8CCB4}"/>
</file>

<file path=customXml/itemProps2.xml><?xml version="1.0" encoding="utf-8"?>
<ds:datastoreItem xmlns:ds="http://schemas.openxmlformats.org/officeDocument/2006/customXml" ds:itemID="{52A9AD9B-9FA8-43C6-8A59-512A22544D0B}"/>
</file>

<file path=customXml/itemProps3.xml><?xml version="1.0" encoding="utf-8"?>
<ds:datastoreItem xmlns:ds="http://schemas.openxmlformats.org/officeDocument/2006/customXml" ds:itemID="{67933A1C-3861-4FE1-B5DC-F3F11D1BF863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Fortunes 2019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2020-02-05T02:17:54Z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