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582" y="1416640"/>
            <a:ext cx="6674580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3" y="1490138"/>
            <a:ext cx="6688477" cy="4600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199" y="1490138"/>
            <a:ext cx="6762264" cy="460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248"/>
            <a:ext cx="6706947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8189"/>
            <a:ext cx="6738938" cy="4707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0480"/>
            <a:ext cx="6774320" cy="47228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4" y="1526904"/>
            <a:ext cx="6719443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5714"/>
            <a:ext cx="6741655" cy="4662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250" y="1495714"/>
            <a:ext cx="6737213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08098"/>
            <a:ext cx="677013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37" y="1408098"/>
            <a:ext cx="6709326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0154"/>
            <a:ext cx="6728191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191" y="1559428"/>
            <a:ext cx="6708284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8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543" y="1486694"/>
            <a:ext cx="673491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14686"/>
            <a:ext cx="6732281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4686"/>
            <a:ext cx="669595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2020-11-12T00:26:23+00:00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2020-11-12T00:26:28+00:00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2020-11-12T00:26:27+00:00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67BF9D-2E03-46D7-B485-E86D9180E495}"/>
</file>

<file path=customXml/itemProps2.xml><?xml version="1.0" encoding="utf-8"?>
<ds:datastoreItem xmlns:ds="http://schemas.openxmlformats.org/officeDocument/2006/customXml" ds:itemID="{4AE357F8-08E3-4FCB-AFAE-E013245BF1B6}"/>
</file>

<file path=customXml/itemProps3.xml><?xml version="1.0" encoding="utf-8"?>
<ds:datastoreItem xmlns:ds="http://schemas.openxmlformats.org/officeDocument/2006/customXml" ds:itemID="{39031B57-11B8-4F0B-A023-6923FAD465DA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1204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Through Tragedy 2019</dc:title>
  <dc:creator>MATTHEWS, Amanda</dc:creator>
  <cp:lastModifiedBy>SIMMONS, Tania</cp:lastModifiedBy>
  <cp:revision>15</cp:revision>
  <dcterms:created xsi:type="dcterms:W3CDTF">2016-09-16T02:28:10Z</dcterms:created>
  <dcterms:modified xsi:type="dcterms:W3CDTF">2020-02-04T06:23:39Z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