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860" y="1416640"/>
            <a:ext cx="6685615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15152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959" y="1417733"/>
            <a:ext cx="6728515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7187"/>
            <a:ext cx="6739732" cy="46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7588"/>
            <a:ext cx="6695950" cy="4728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72226"/>
            <a:ext cx="670697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75" y="1522698"/>
            <a:ext cx="6687299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33108"/>
            <a:ext cx="6706189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86694"/>
            <a:ext cx="669753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6959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88146"/>
            <a:ext cx="66975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89598"/>
            <a:ext cx="669594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59347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47" y="1408098"/>
            <a:ext cx="667712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58702"/>
            <a:ext cx="6673756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960" y="1558702"/>
            <a:ext cx="67045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86694"/>
            <a:ext cx="668754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6" y="1486694"/>
            <a:ext cx="67059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9540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712" y="1414686"/>
            <a:ext cx="674276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2020-11-12T00:26:31+00:00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2020-11-12T00:26:31+00:00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2A686-E2B1-42C3-8A73-04B0C0745EF8}"/>
</file>

<file path=customXml/itemProps2.xml><?xml version="1.0" encoding="utf-8"?>
<ds:datastoreItem xmlns:ds="http://schemas.openxmlformats.org/officeDocument/2006/customXml" ds:itemID="{A65946AC-7C6C-4F45-82F4-B77432D13EAE}"/>
</file>

<file path=customXml/itemProps3.xml><?xml version="1.0" encoding="utf-8"?>
<ds:datastoreItem xmlns:ds="http://schemas.openxmlformats.org/officeDocument/2006/customXml" ds:itemID="{5C527C02-1F9D-41AF-930B-898FBA4B59D1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Fuzzy Wuzzy Angels and Me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2019-12-11T01:50:09Z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